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3.xml" ContentType="application/vnd.openxmlformats-officedocument.presentationml.tags+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5.xml" ContentType="application/vnd.openxmlformats-officedocument.presentationml.tags+xml"/>
  <Override PartName="/ppt/notesSlides/notesSlide2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tags/tag16.xml" ContentType="application/vnd.openxmlformats-officedocument.presentationml.tags+xml"/>
  <Override PartName="/ppt/notesSlides/notesSlide29.xml" ContentType="application/vnd.openxmlformats-officedocument.presentationml.notesSlide+xml"/>
  <Override PartName="/ppt/ink/ink5.xml" ContentType="application/inkml+xml"/>
  <Override PartName="/ppt/ink/ink6.xml" ContentType="application/inkml+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 id="2147493479" r:id="rId5"/>
    <p:sldMasterId id="2147493467" r:id="rId6"/>
  </p:sldMasterIdLst>
  <p:notesMasterIdLst>
    <p:notesMasterId r:id="rId39"/>
  </p:notesMasterIdLst>
  <p:handoutMasterIdLst>
    <p:handoutMasterId r:id="rId40"/>
  </p:handoutMasterIdLst>
  <p:sldIdLst>
    <p:sldId id="259" r:id="rId7"/>
    <p:sldId id="283" r:id="rId8"/>
    <p:sldId id="284" r:id="rId9"/>
    <p:sldId id="285" r:id="rId10"/>
    <p:sldId id="274" r:id="rId11"/>
    <p:sldId id="264" r:id="rId12"/>
    <p:sldId id="292" r:id="rId13"/>
    <p:sldId id="291" r:id="rId14"/>
    <p:sldId id="275" r:id="rId15"/>
    <p:sldId id="279" r:id="rId16"/>
    <p:sldId id="280" r:id="rId17"/>
    <p:sldId id="281" r:id="rId18"/>
    <p:sldId id="288" r:id="rId19"/>
    <p:sldId id="268" r:id="rId20"/>
    <p:sldId id="269" r:id="rId21"/>
    <p:sldId id="293" r:id="rId22"/>
    <p:sldId id="296" r:id="rId23"/>
    <p:sldId id="297" r:id="rId24"/>
    <p:sldId id="298" r:id="rId25"/>
    <p:sldId id="302" r:id="rId26"/>
    <p:sldId id="299" r:id="rId27"/>
    <p:sldId id="300" r:id="rId28"/>
    <p:sldId id="301" r:id="rId29"/>
    <p:sldId id="277" r:id="rId30"/>
    <p:sldId id="276" r:id="rId31"/>
    <p:sldId id="278" r:id="rId32"/>
    <p:sldId id="289" r:id="rId33"/>
    <p:sldId id="290" r:id="rId34"/>
    <p:sldId id="271" r:id="rId35"/>
    <p:sldId id="303" r:id="rId36"/>
    <p:sldId id="272" r:id="rId37"/>
    <p:sldId id="282" r:id="rId38"/>
  </p:sldIdLst>
  <p:sldSz cx="9144000" cy="6858000" type="screen4x3"/>
  <p:notesSz cx="7010400" cy="9296400"/>
  <p:custDataLst>
    <p:tags r:id="rId4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th Hood" initials="KH" lastIdx="1" clrIdx="0">
    <p:extLst>
      <p:ext uri="{19B8F6BF-5375-455C-9EA6-DF929625EA0E}">
        <p15:presenceInfo xmlns:p15="http://schemas.microsoft.com/office/powerpoint/2012/main" userId="S::keith.hood@uconn.edu::f90d12d3-50ae-4fa8-b7f3-f4cfbf5b46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938"/>
    <a:srgbClr val="002868"/>
    <a:srgbClr val="100E42"/>
    <a:srgbClr val="100E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75155-08A5-465D-B3F8-05E039C88474}" v="24" dt="2025-08-14T18:00:06.811"/>
    <p1510:client id="{AC9E3AA6-10C8-4B54-853A-D7CD1275F406}" v="268" dt="2025-08-14T15:19:25.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t, Brooke" userId="20720fc8-6c4b-417d-81c2-b277d2309c3b" providerId="ADAL" clId="{CF66CA7D-889E-44E2-9B84-8CED8D6D8059}"/>
    <pc:docChg chg="custSel modSld">
      <pc:chgData name="Grant, Brooke" userId="20720fc8-6c4b-417d-81c2-b277d2309c3b" providerId="ADAL" clId="{CF66CA7D-889E-44E2-9B84-8CED8D6D8059}" dt="2025-08-11T17:19:38.121" v="584" actId="20577"/>
      <pc:docMkLst>
        <pc:docMk/>
      </pc:docMkLst>
      <pc:sldChg chg="modSp mod">
        <pc:chgData name="Grant, Brooke" userId="20720fc8-6c4b-417d-81c2-b277d2309c3b" providerId="ADAL" clId="{CF66CA7D-889E-44E2-9B84-8CED8D6D8059}" dt="2025-08-05T16:45:36.934" v="22" actId="20577"/>
        <pc:sldMkLst>
          <pc:docMk/>
          <pc:sldMk cId="440678386" sldId="259"/>
        </pc:sldMkLst>
        <pc:spChg chg="mod">
          <ac:chgData name="Grant, Brooke" userId="20720fc8-6c4b-417d-81c2-b277d2309c3b" providerId="ADAL" clId="{CF66CA7D-889E-44E2-9B84-8CED8D6D8059}" dt="2025-08-05T16:45:33.797" v="20" actId="20577"/>
          <ac:spMkLst>
            <pc:docMk/>
            <pc:sldMk cId="440678386" sldId="259"/>
            <ac:spMk id="6" creationId="{00000000-0000-0000-0000-000000000000}"/>
          </ac:spMkLst>
        </pc:spChg>
        <pc:spChg chg="mod">
          <ac:chgData name="Grant, Brooke" userId="20720fc8-6c4b-417d-81c2-b277d2309c3b" providerId="ADAL" clId="{CF66CA7D-889E-44E2-9B84-8CED8D6D8059}" dt="2025-08-05T16:45:36.934" v="22" actId="20577"/>
          <ac:spMkLst>
            <pc:docMk/>
            <pc:sldMk cId="440678386" sldId="259"/>
            <ac:spMk id="7" creationId="{00000000-0000-0000-0000-000000000000}"/>
          </ac:spMkLst>
        </pc:spChg>
      </pc:sldChg>
      <pc:sldChg chg="modSp mod">
        <pc:chgData name="Grant, Brooke" userId="20720fc8-6c4b-417d-81c2-b277d2309c3b" providerId="ADAL" clId="{CF66CA7D-889E-44E2-9B84-8CED8D6D8059}" dt="2025-08-11T17:19:38.121" v="584" actId="20577"/>
        <pc:sldMkLst>
          <pc:docMk/>
          <pc:sldMk cId="3619924268" sldId="268"/>
        </pc:sldMkLst>
        <pc:spChg chg="mod">
          <ac:chgData name="Grant, Brooke" userId="20720fc8-6c4b-417d-81c2-b277d2309c3b" providerId="ADAL" clId="{CF66CA7D-889E-44E2-9B84-8CED8D6D8059}" dt="2025-08-11T17:19:38.121" v="584" actId="20577"/>
          <ac:spMkLst>
            <pc:docMk/>
            <pc:sldMk cId="3619924268" sldId="268"/>
            <ac:spMk id="2" creationId="{00000000-0000-0000-0000-000000000000}"/>
          </ac:spMkLst>
        </pc:spChg>
      </pc:sldChg>
      <pc:sldChg chg="delSp modSp mod">
        <pc:chgData name="Grant, Brooke" userId="20720fc8-6c4b-417d-81c2-b277d2309c3b" providerId="ADAL" clId="{CF66CA7D-889E-44E2-9B84-8CED8D6D8059}" dt="2025-08-11T17:19:34.713" v="583" actId="20577"/>
        <pc:sldMkLst>
          <pc:docMk/>
          <pc:sldMk cId="2643730886" sldId="269"/>
        </pc:sldMkLst>
        <pc:spChg chg="mod">
          <ac:chgData name="Grant, Brooke" userId="20720fc8-6c4b-417d-81c2-b277d2309c3b" providerId="ADAL" clId="{CF66CA7D-889E-44E2-9B84-8CED8D6D8059}" dt="2025-08-11T17:19:34.713" v="583" actId="20577"/>
          <ac:spMkLst>
            <pc:docMk/>
            <pc:sldMk cId="2643730886" sldId="269"/>
            <ac:spMk id="2" creationId="{00000000-0000-0000-0000-000000000000}"/>
          </ac:spMkLst>
        </pc:spChg>
      </pc:sldChg>
      <pc:sldChg chg="addSp modSp mod">
        <pc:chgData name="Grant, Brooke" userId="20720fc8-6c4b-417d-81c2-b277d2309c3b" providerId="ADAL" clId="{CF66CA7D-889E-44E2-9B84-8CED8D6D8059}" dt="2025-08-11T17:18:43.852" v="573" actId="20577"/>
        <pc:sldMkLst>
          <pc:docMk/>
          <pc:sldMk cId="2876586308" sldId="271"/>
        </pc:sldMkLst>
        <pc:spChg chg="mod">
          <ac:chgData name="Grant, Brooke" userId="20720fc8-6c4b-417d-81c2-b277d2309c3b" providerId="ADAL" clId="{CF66CA7D-889E-44E2-9B84-8CED8D6D8059}" dt="2025-08-11T17:18:43.852" v="573" actId="20577"/>
          <ac:spMkLst>
            <pc:docMk/>
            <pc:sldMk cId="2876586308" sldId="271"/>
            <ac:spMk id="2" creationId="{00000000-0000-0000-0000-000000000000}"/>
          </ac:spMkLst>
        </pc:spChg>
        <pc:spChg chg="add mod">
          <ac:chgData name="Grant, Brooke" userId="20720fc8-6c4b-417d-81c2-b277d2309c3b" providerId="ADAL" clId="{CF66CA7D-889E-44E2-9B84-8CED8D6D8059}" dt="2025-08-11T17:18:27.019" v="571" actId="20577"/>
          <ac:spMkLst>
            <pc:docMk/>
            <pc:sldMk cId="2876586308" sldId="271"/>
            <ac:spMk id="3" creationId="{172BBD4F-549E-C483-7C86-CD82A6955E05}"/>
          </ac:spMkLst>
        </pc:spChg>
      </pc:sldChg>
      <pc:sldChg chg="modSp mod">
        <pc:chgData name="Grant, Brooke" userId="20720fc8-6c4b-417d-81c2-b277d2309c3b" providerId="ADAL" clId="{CF66CA7D-889E-44E2-9B84-8CED8D6D8059}" dt="2025-08-11T17:18:40.091" v="572" actId="20577"/>
        <pc:sldMkLst>
          <pc:docMk/>
          <pc:sldMk cId="1037909292" sldId="272"/>
        </pc:sldMkLst>
        <pc:spChg chg="mod">
          <ac:chgData name="Grant, Brooke" userId="20720fc8-6c4b-417d-81c2-b277d2309c3b" providerId="ADAL" clId="{CF66CA7D-889E-44E2-9B84-8CED8D6D8059}" dt="2025-08-11T17:18:40.091" v="572" actId="20577"/>
          <ac:spMkLst>
            <pc:docMk/>
            <pc:sldMk cId="1037909292" sldId="272"/>
            <ac:spMk id="2" creationId="{00000000-0000-0000-0000-000000000000}"/>
          </ac:spMkLst>
        </pc:spChg>
      </pc:sldChg>
      <pc:sldChg chg="modSp">
        <pc:chgData name="Grant, Brooke" userId="20720fc8-6c4b-417d-81c2-b277d2309c3b" providerId="ADAL" clId="{CF66CA7D-889E-44E2-9B84-8CED8D6D8059}" dt="2025-08-07T11:43:45.719" v="242" actId="20577"/>
        <pc:sldMkLst>
          <pc:docMk/>
          <pc:sldMk cId="850454544" sldId="274"/>
        </pc:sldMkLst>
        <pc:spChg chg="mod">
          <ac:chgData name="Grant, Brooke" userId="20720fc8-6c4b-417d-81c2-b277d2309c3b" providerId="ADAL" clId="{CF66CA7D-889E-44E2-9B84-8CED8D6D8059}" dt="2025-08-07T11:43:45.719" v="242" actId="20577"/>
          <ac:spMkLst>
            <pc:docMk/>
            <pc:sldMk cId="850454544" sldId="274"/>
            <ac:spMk id="5" creationId="{00000000-0000-0000-0000-000000000000}"/>
          </ac:spMkLst>
        </pc:spChg>
        <pc:graphicFrameChg chg="mod">
          <ac:chgData name="Grant, Brooke" userId="20720fc8-6c4b-417d-81c2-b277d2309c3b" providerId="ADAL" clId="{CF66CA7D-889E-44E2-9B84-8CED8D6D8059}" dt="2025-08-07T11:43:31.337" v="215" actId="20577"/>
          <ac:graphicFrameMkLst>
            <pc:docMk/>
            <pc:sldMk cId="850454544" sldId="274"/>
            <ac:graphicFrameMk id="4" creationId="{00000000-0000-0000-0000-000000000000}"/>
          </ac:graphicFrameMkLst>
        </pc:graphicFrameChg>
      </pc:sldChg>
      <pc:sldChg chg="modSp">
        <pc:chgData name="Grant, Brooke" userId="20720fc8-6c4b-417d-81c2-b277d2309c3b" providerId="ADAL" clId="{CF66CA7D-889E-44E2-9B84-8CED8D6D8059}" dt="2025-08-05T16:52:45.561" v="184" actId="20577"/>
        <pc:sldMkLst>
          <pc:docMk/>
          <pc:sldMk cId="1157315240" sldId="276"/>
        </pc:sldMkLst>
        <pc:spChg chg="mod">
          <ac:chgData name="Grant, Brooke" userId="20720fc8-6c4b-417d-81c2-b277d2309c3b" providerId="ADAL" clId="{CF66CA7D-889E-44E2-9B84-8CED8D6D8059}" dt="2025-08-05T16:52:45.561" v="184" actId="20577"/>
          <ac:spMkLst>
            <pc:docMk/>
            <pc:sldMk cId="1157315240" sldId="276"/>
            <ac:spMk id="3" creationId="{00000000-0000-0000-0000-000000000000}"/>
          </ac:spMkLst>
        </pc:spChg>
      </pc:sldChg>
      <pc:sldChg chg="modSp mod">
        <pc:chgData name="Grant, Brooke" userId="20720fc8-6c4b-417d-81c2-b277d2309c3b" providerId="ADAL" clId="{CF66CA7D-889E-44E2-9B84-8CED8D6D8059}" dt="2025-08-11T17:16:16.946" v="378" actId="20577"/>
        <pc:sldMkLst>
          <pc:docMk/>
          <pc:sldMk cId="1855205211" sldId="277"/>
        </pc:sldMkLst>
        <pc:spChg chg="mod">
          <ac:chgData name="Grant, Brooke" userId="20720fc8-6c4b-417d-81c2-b277d2309c3b" providerId="ADAL" clId="{CF66CA7D-889E-44E2-9B84-8CED8D6D8059}" dt="2025-08-11T17:16:16.946" v="378" actId="20577"/>
          <ac:spMkLst>
            <pc:docMk/>
            <pc:sldMk cId="1855205211" sldId="277"/>
            <ac:spMk id="3" creationId="{00000000-0000-0000-0000-000000000000}"/>
          </ac:spMkLst>
        </pc:spChg>
      </pc:sldChg>
      <pc:sldChg chg="modSp mod">
        <pc:chgData name="Grant, Brooke" userId="20720fc8-6c4b-417d-81c2-b277d2309c3b" providerId="ADAL" clId="{CF66CA7D-889E-44E2-9B84-8CED8D6D8059}" dt="2025-08-07T11:45:52.984" v="308" actId="20577"/>
        <pc:sldMkLst>
          <pc:docMk/>
          <pc:sldMk cId="1930003056" sldId="278"/>
        </pc:sldMkLst>
        <pc:spChg chg="mod">
          <ac:chgData name="Grant, Brooke" userId="20720fc8-6c4b-417d-81c2-b277d2309c3b" providerId="ADAL" clId="{CF66CA7D-889E-44E2-9B84-8CED8D6D8059}" dt="2025-08-07T11:45:52.984" v="308" actId="20577"/>
          <ac:spMkLst>
            <pc:docMk/>
            <pc:sldMk cId="1930003056" sldId="278"/>
            <ac:spMk id="3" creationId="{00000000-0000-0000-0000-000000000000}"/>
          </ac:spMkLst>
        </pc:spChg>
      </pc:sldChg>
      <pc:sldChg chg="modSp mod">
        <pc:chgData name="Grant, Brooke" userId="20720fc8-6c4b-417d-81c2-b277d2309c3b" providerId="ADAL" clId="{CF66CA7D-889E-44E2-9B84-8CED8D6D8059}" dt="2025-08-11T17:14:26.017" v="323" actId="20577"/>
        <pc:sldMkLst>
          <pc:docMk/>
          <pc:sldMk cId="2742374139" sldId="279"/>
        </pc:sldMkLst>
        <pc:spChg chg="mod">
          <ac:chgData name="Grant, Brooke" userId="20720fc8-6c4b-417d-81c2-b277d2309c3b" providerId="ADAL" clId="{CF66CA7D-889E-44E2-9B84-8CED8D6D8059}" dt="2025-08-11T17:14:26.017" v="323" actId="20577"/>
          <ac:spMkLst>
            <pc:docMk/>
            <pc:sldMk cId="2742374139" sldId="279"/>
            <ac:spMk id="3" creationId="{00000000-0000-0000-0000-000000000000}"/>
          </ac:spMkLst>
        </pc:spChg>
      </pc:sldChg>
      <pc:sldChg chg="modSp mod">
        <pc:chgData name="Grant, Brooke" userId="20720fc8-6c4b-417d-81c2-b277d2309c3b" providerId="ADAL" clId="{CF66CA7D-889E-44E2-9B84-8CED8D6D8059}" dt="2025-08-11T17:14:50.504" v="326" actId="20577"/>
        <pc:sldMkLst>
          <pc:docMk/>
          <pc:sldMk cId="1580503604" sldId="280"/>
        </pc:sldMkLst>
        <pc:spChg chg="mod">
          <ac:chgData name="Grant, Brooke" userId="20720fc8-6c4b-417d-81c2-b277d2309c3b" providerId="ADAL" clId="{CF66CA7D-889E-44E2-9B84-8CED8D6D8059}" dt="2025-08-11T17:14:50.504" v="326" actId="20577"/>
          <ac:spMkLst>
            <pc:docMk/>
            <pc:sldMk cId="1580503604" sldId="280"/>
            <ac:spMk id="3" creationId="{00000000-0000-0000-0000-000000000000}"/>
          </ac:spMkLst>
        </pc:spChg>
      </pc:sldChg>
      <pc:sldChg chg="modSp">
        <pc:chgData name="Grant, Brooke" userId="20720fc8-6c4b-417d-81c2-b277d2309c3b" providerId="ADAL" clId="{CF66CA7D-889E-44E2-9B84-8CED8D6D8059}" dt="2025-08-05T16:50:02.166" v="149" actId="20577"/>
        <pc:sldMkLst>
          <pc:docMk/>
          <pc:sldMk cId="2771986102" sldId="281"/>
        </pc:sldMkLst>
        <pc:spChg chg="mod">
          <ac:chgData name="Grant, Brooke" userId="20720fc8-6c4b-417d-81c2-b277d2309c3b" providerId="ADAL" clId="{CF66CA7D-889E-44E2-9B84-8CED8D6D8059}" dt="2025-08-05T16:50:02.166" v="149" actId="20577"/>
          <ac:spMkLst>
            <pc:docMk/>
            <pc:sldMk cId="2771986102" sldId="281"/>
            <ac:spMk id="3" creationId="{00000000-0000-0000-0000-000000000000}"/>
          </ac:spMkLst>
        </pc:spChg>
      </pc:sldChg>
      <pc:sldChg chg="modSp mod modAnim">
        <pc:chgData name="Grant, Brooke" userId="20720fc8-6c4b-417d-81c2-b277d2309c3b" providerId="ADAL" clId="{CF66CA7D-889E-44E2-9B84-8CED8D6D8059}" dt="2025-08-11T17:12:32.071" v="314" actId="20577"/>
        <pc:sldMkLst>
          <pc:docMk/>
          <pc:sldMk cId="964312914" sldId="284"/>
        </pc:sldMkLst>
        <pc:spChg chg="mod">
          <ac:chgData name="Grant, Brooke" userId="20720fc8-6c4b-417d-81c2-b277d2309c3b" providerId="ADAL" clId="{CF66CA7D-889E-44E2-9B84-8CED8D6D8059}" dt="2025-08-11T17:12:32.071" v="314" actId="20577"/>
          <ac:spMkLst>
            <pc:docMk/>
            <pc:sldMk cId="964312914" sldId="284"/>
            <ac:spMk id="8" creationId="{7AAB6F7F-CA4D-4B08-955D-E86E8A6D02F1}"/>
          </ac:spMkLst>
        </pc:spChg>
      </pc:sldChg>
      <pc:sldChg chg="modSp mod">
        <pc:chgData name="Grant, Brooke" userId="20720fc8-6c4b-417d-81c2-b277d2309c3b" providerId="ADAL" clId="{CF66CA7D-889E-44E2-9B84-8CED8D6D8059}" dt="2025-08-05T16:48:25.327" v="131" actId="20577"/>
        <pc:sldMkLst>
          <pc:docMk/>
          <pc:sldMk cId="2172556945" sldId="285"/>
        </pc:sldMkLst>
        <pc:spChg chg="mod">
          <ac:chgData name="Grant, Brooke" userId="20720fc8-6c4b-417d-81c2-b277d2309c3b" providerId="ADAL" clId="{CF66CA7D-889E-44E2-9B84-8CED8D6D8059}" dt="2025-08-05T16:48:25.327" v="131" actId="20577"/>
          <ac:spMkLst>
            <pc:docMk/>
            <pc:sldMk cId="2172556945" sldId="285"/>
            <ac:spMk id="3" creationId="{92A27DD8-7811-4DFD-83A2-2C88B5012EA3}"/>
          </ac:spMkLst>
        </pc:spChg>
      </pc:sldChg>
      <pc:sldChg chg="modSp mod modAnim">
        <pc:chgData name="Grant, Brooke" userId="20720fc8-6c4b-417d-81c2-b277d2309c3b" providerId="ADAL" clId="{CF66CA7D-889E-44E2-9B84-8CED8D6D8059}" dt="2025-08-11T17:15:52.741" v="377" actId="20577"/>
        <pc:sldMkLst>
          <pc:docMk/>
          <pc:sldMk cId="3696076981" sldId="288"/>
        </pc:sldMkLst>
        <pc:spChg chg="mod">
          <ac:chgData name="Grant, Brooke" userId="20720fc8-6c4b-417d-81c2-b277d2309c3b" providerId="ADAL" clId="{CF66CA7D-889E-44E2-9B84-8CED8D6D8059}" dt="2025-08-11T17:15:52.741" v="377" actId="20577"/>
          <ac:spMkLst>
            <pc:docMk/>
            <pc:sldMk cId="3696076981" sldId="288"/>
            <ac:spMk id="3" creationId="{E903575C-DDAB-4E75-B095-9673D5625DE0}"/>
          </ac:spMkLst>
        </pc:spChg>
      </pc:sldChg>
      <pc:sldChg chg="modSp mod">
        <pc:chgData name="Grant, Brooke" userId="20720fc8-6c4b-417d-81c2-b277d2309c3b" providerId="ADAL" clId="{CF66CA7D-889E-44E2-9B84-8CED8D6D8059}" dt="2025-08-11T17:13:45.496" v="316" actId="20577"/>
        <pc:sldMkLst>
          <pc:docMk/>
          <pc:sldMk cId="3966977216" sldId="291"/>
        </pc:sldMkLst>
        <pc:spChg chg="mod">
          <ac:chgData name="Grant, Brooke" userId="20720fc8-6c4b-417d-81c2-b277d2309c3b" providerId="ADAL" clId="{CF66CA7D-889E-44E2-9B84-8CED8D6D8059}" dt="2025-08-11T17:13:45.496" v="316" actId="20577"/>
          <ac:spMkLst>
            <pc:docMk/>
            <pc:sldMk cId="3966977216" sldId="291"/>
            <ac:spMk id="5" creationId="{00000000-0000-0000-0000-000000000000}"/>
          </ac:spMkLst>
        </pc:spChg>
      </pc:sldChg>
      <pc:sldChg chg="delSp modSp mod">
        <pc:chgData name="Grant, Brooke" userId="20720fc8-6c4b-417d-81c2-b277d2309c3b" providerId="ADAL" clId="{CF66CA7D-889E-44E2-9B84-8CED8D6D8059}" dt="2025-08-11T17:19:29.684" v="582" actId="20577"/>
        <pc:sldMkLst>
          <pc:docMk/>
          <pc:sldMk cId="4013913145" sldId="293"/>
        </pc:sldMkLst>
        <pc:spChg chg="mod">
          <ac:chgData name="Grant, Brooke" userId="20720fc8-6c4b-417d-81c2-b277d2309c3b" providerId="ADAL" clId="{CF66CA7D-889E-44E2-9B84-8CED8D6D8059}" dt="2025-08-11T17:19:29.684" v="582" actId="20577"/>
          <ac:spMkLst>
            <pc:docMk/>
            <pc:sldMk cId="4013913145" sldId="293"/>
            <ac:spMk id="2" creationId="{1C0C75B1-6C90-3488-90F9-6F2CA06321B9}"/>
          </ac:spMkLst>
        </pc:spChg>
      </pc:sldChg>
      <pc:sldChg chg="delSp modSp mod">
        <pc:chgData name="Grant, Brooke" userId="20720fc8-6c4b-417d-81c2-b277d2309c3b" providerId="ADAL" clId="{CF66CA7D-889E-44E2-9B84-8CED8D6D8059}" dt="2025-08-11T17:19:25.689" v="581" actId="20577"/>
        <pc:sldMkLst>
          <pc:docMk/>
          <pc:sldMk cId="1266577148" sldId="294"/>
        </pc:sldMkLst>
      </pc:sldChg>
      <pc:sldChg chg="delSp modSp mod">
        <pc:chgData name="Grant, Brooke" userId="20720fc8-6c4b-417d-81c2-b277d2309c3b" providerId="ADAL" clId="{CF66CA7D-889E-44E2-9B84-8CED8D6D8059}" dt="2025-08-11T17:19:21.306" v="580" actId="20577"/>
        <pc:sldMkLst>
          <pc:docMk/>
          <pc:sldMk cId="2398700520" sldId="295"/>
        </pc:sldMkLst>
      </pc:sldChg>
      <pc:sldChg chg="delSp modSp mod">
        <pc:chgData name="Grant, Brooke" userId="20720fc8-6c4b-417d-81c2-b277d2309c3b" providerId="ADAL" clId="{CF66CA7D-889E-44E2-9B84-8CED8D6D8059}" dt="2025-08-11T17:19:17.826" v="579" actId="20577"/>
        <pc:sldMkLst>
          <pc:docMk/>
          <pc:sldMk cId="374932310" sldId="296"/>
        </pc:sldMkLst>
        <pc:spChg chg="mod">
          <ac:chgData name="Grant, Brooke" userId="20720fc8-6c4b-417d-81c2-b277d2309c3b" providerId="ADAL" clId="{CF66CA7D-889E-44E2-9B84-8CED8D6D8059}" dt="2025-08-11T17:19:17.826" v="579" actId="20577"/>
          <ac:spMkLst>
            <pc:docMk/>
            <pc:sldMk cId="374932310" sldId="296"/>
            <ac:spMk id="2" creationId="{F20805D5-3021-60EB-D3FF-7354C653BF95}"/>
          </ac:spMkLst>
        </pc:spChg>
      </pc:sldChg>
      <pc:sldChg chg="delSp modSp mod">
        <pc:chgData name="Grant, Brooke" userId="20720fc8-6c4b-417d-81c2-b277d2309c3b" providerId="ADAL" clId="{CF66CA7D-889E-44E2-9B84-8CED8D6D8059}" dt="2025-08-11T17:19:13.249" v="578" actId="20577"/>
        <pc:sldMkLst>
          <pc:docMk/>
          <pc:sldMk cId="2332024469" sldId="297"/>
        </pc:sldMkLst>
        <pc:spChg chg="mod">
          <ac:chgData name="Grant, Brooke" userId="20720fc8-6c4b-417d-81c2-b277d2309c3b" providerId="ADAL" clId="{CF66CA7D-889E-44E2-9B84-8CED8D6D8059}" dt="2025-08-11T17:19:13.249" v="578" actId="20577"/>
          <ac:spMkLst>
            <pc:docMk/>
            <pc:sldMk cId="2332024469" sldId="297"/>
            <ac:spMk id="2" creationId="{F2DD4B7F-CF11-E78D-B93E-B3068FA1CB5A}"/>
          </ac:spMkLst>
        </pc:spChg>
      </pc:sldChg>
      <pc:sldChg chg="delSp modSp mod">
        <pc:chgData name="Grant, Brooke" userId="20720fc8-6c4b-417d-81c2-b277d2309c3b" providerId="ADAL" clId="{CF66CA7D-889E-44E2-9B84-8CED8D6D8059}" dt="2025-08-11T17:19:08.585" v="577" actId="20577"/>
        <pc:sldMkLst>
          <pc:docMk/>
          <pc:sldMk cId="2825322135" sldId="298"/>
        </pc:sldMkLst>
        <pc:spChg chg="mod">
          <ac:chgData name="Grant, Brooke" userId="20720fc8-6c4b-417d-81c2-b277d2309c3b" providerId="ADAL" clId="{CF66CA7D-889E-44E2-9B84-8CED8D6D8059}" dt="2025-08-11T17:19:08.585" v="577" actId="20577"/>
          <ac:spMkLst>
            <pc:docMk/>
            <pc:sldMk cId="2825322135" sldId="298"/>
            <ac:spMk id="2" creationId="{0ED8811D-3A50-995C-63B1-7D5649AF2F7C}"/>
          </ac:spMkLst>
        </pc:spChg>
      </pc:sldChg>
      <pc:sldChg chg="delSp modSp mod">
        <pc:chgData name="Grant, Brooke" userId="20720fc8-6c4b-417d-81c2-b277d2309c3b" providerId="ADAL" clId="{CF66CA7D-889E-44E2-9B84-8CED8D6D8059}" dt="2025-08-11T17:19:04.002" v="576" actId="20577"/>
        <pc:sldMkLst>
          <pc:docMk/>
          <pc:sldMk cId="3224472462" sldId="299"/>
        </pc:sldMkLst>
        <pc:spChg chg="mod">
          <ac:chgData name="Grant, Brooke" userId="20720fc8-6c4b-417d-81c2-b277d2309c3b" providerId="ADAL" clId="{CF66CA7D-889E-44E2-9B84-8CED8D6D8059}" dt="2025-08-11T17:19:04.002" v="576" actId="20577"/>
          <ac:spMkLst>
            <pc:docMk/>
            <pc:sldMk cId="3224472462" sldId="299"/>
            <ac:spMk id="2" creationId="{A3061399-0E4E-151F-BA12-7C41158CABD8}"/>
          </ac:spMkLst>
        </pc:spChg>
      </pc:sldChg>
      <pc:sldChg chg="modSp mod">
        <pc:chgData name="Grant, Brooke" userId="20720fc8-6c4b-417d-81c2-b277d2309c3b" providerId="ADAL" clId="{CF66CA7D-889E-44E2-9B84-8CED8D6D8059}" dt="2025-08-11T17:19:00.282" v="575" actId="20577"/>
        <pc:sldMkLst>
          <pc:docMk/>
          <pc:sldMk cId="1186256304" sldId="300"/>
        </pc:sldMkLst>
        <pc:spChg chg="mod">
          <ac:chgData name="Grant, Brooke" userId="20720fc8-6c4b-417d-81c2-b277d2309c3b" providerId="ADAL" clId="{CF66CA7D-889E-44E2-9B84-8CED8D6D8059}" dt="2025-08-11T17:19:00.282" v="575" actId="20577"/>
          <ac:spMkLst>
            <pc:docMk/>
            <pc:sldMk cId="1186256304" sldId="300"/>
            <ac:spMk id="2" creationId="{91C6E920-9D38-5A54-B37B-F1BD536507BD}"/>
          </ac:spMkLst>
        </pc:spChg>
      </pc:sldChg>
      <pc:sldChg chg="modSp mod">
        <pc:chgData name="Grant, Brooke" userId="20720fc8-6c4b-417d-81c2-b277d2309c3b" providerId="ADAL" clId="{CF66CA7D-889E-44E2-9B84-8CED8D6D8059}" dt="2025-08-11T17:18:55.731" v="574" actId="20577"/>
        <pc:sldMkLst>
          <pc:docMk/>
          <pc:sldMk cId="2620680281" sldId="301"/>
        </pc:sldMkLst>
        <pc:spChg chg="mod">
          <ac:chgData name="Grant, Brooke" userId="20720fc8-6c4b-417d-81c2-b277d2309c3b" providerId="ADAL" clId="{CF66CA7D-889E-44E2-9B84-8CED8D6D8059}" dt="2025-08-11T17:18:55.731" v="574" actId="20577"/>
          <ac:spMkLst>
            <pc:docMk/>
            <pc:sldMk cId="2620680281" sldId="301"/>
            <ac:spMk id="2" creationId="{8D1CAFD9-C6F3-CB82-C59C-EEA5B25C2C14}"/>
          </ac:spMkLst>
        </pc:spChg>
      </pc:sldChg>
    </pc:docChg>
  </pc:docChgLst>
  <pc:docChgLst>
    <pc:chgData name="Ramsey, Jayden" userId="6d867ebf-0006-422a-8504-ff91c782c555" providerId="ADAL" clId="{05D75155-08A5-465D-B3F8-05E039C88474}"/>
    <pc:docChg chg="undo custSel addSld delSld modSld">
      <pc:chgData name="Ramsey, Jayden" userId="6d867ebf-0006-422a-8504-ff91c782c555" providerId="ADAL" clId="{05D75155-08A5-465D-B3F8-05E039C88474}" dt="2025-08-14T18:00:06.811" v="209" actId="1076"/>
      <pc:docMkLst>
        <pc:docMk/>
      </pc:docMkLst>
      <pc:sldChg chg="addSp delSp modSp add del mod">
        <pc:chgData name="Ramsey, Jayden" userId="6d867ebf-0006-422a-8504-ff91c782c555" providerId="ADAL" clId="{05D75155-08A5-465D-B3F8-05E039C88474}" dt="2025-08-14T12:22:13.040" v="12" actId="47"/>
        <pc:sldMkLst>
          <pc:docMk/>
          <pc:sldMk cId="3619924268" sldId="268"/>
        </pc:sldMkLst>
        <pc:picChg chg="add mod">
          <ac:chgData name="Ramsey, Jayden" userId="6d867ebf-0006-422a-8504-ff91c782c555" providerId="ADAL" clId="{05D75155-08A5-465D-B3F8-05E039C88474}" dt="2025-08-14T12:19:39.363" v="3" actId="14100"/>
          <ac:picMkLst>
            <pc:docMk/>
            <pc:sldMk cId="3619924268" sldId="268"/>
            <ac:picMk id="4" creationId="{48BFC49F-4E04-BB30-4AF8-BF94A23CFBEC}"/>
          </ac:picMkLst>
        </pc:picChg>
        <pc:picChg chg="del">
          <ac:chgData name="Ramsey, Jayden" userId="6d867ebf-0006-422a-8504-ff91c782c555" providerId="ADAL" clId="{05D75155-08A5-465D-B3F8-05E039C88474}" dt="2025-08-14T12:19:08.163" v="0" actId="478"/>
          <ac:picMkLst>
            <pc:docMk/>
            <pc:sldMk cId="3619924268" sldId="268"/>
            <ac:picMk id="7" creationId="{24066AF3-0EF0-7F95-9D75-B17FC90599C5}"/>
          </ac:picMkLst>
        </pc:picChg>
      </pc:sldChg>
      <pc:sldChg chg="addSp delSp modSp add del mod">
        <pc:chgData name="Ramsey, Jayden" userId="6d867ebf-0006-422a-8504-ff91c782c555" providerId="ADAL" clId="{05D75155-08A5-465D-B3F8-05E039C88474}" dt="2025-08-14T12:23:23.414" v="30" actId="1076"/>
        <pc:sldMkLst>
          <pc:docMk/>
          <pc:sldMk cId="2643730886" sldId="269"/>
        </pc:sldMkLst>
        <pc:picChg chg="add del">
          <ac:chgData name="Ramsey, Jayden" userId="6d867ebf-0006-422a-8504-ff91c782c555" providerId="ADAL" clId="{05D75155-08A5-465D-B3F8-05E039C88474}" dt="2025-08-14T12:22:43.083" v="16" actId="22"/>
          <ac:picMkLst>
            <pc:docMk/>
            <pc:sldMk cId="2643730886" sldId="269"/>
            <ac:picMk id="4" creationId="{A5092B3C-48CD-A7E9-BDD9-342DBC1661E1}"/>
          </ac:picMkLst>
        </pc:picChg>
        <pc:picChg chg="add del">
          <ac:chgData name="Ramsey, Jayden" userId="6d867ebf-0006-422a-8504-ff91c782c555" providerId="ADAL" clId="{05D75155-08A5-465D-B3F8-05E039C88474}" dt="2025-08-14T12:22:46.728" v="18" actId="478"/>
          <ac:picMkLst>
            <pc:docMk/>
            <pc:sldMk cId="2643730886" sldId="269"/>
            <ac:picMk id="7" creationId="{7CB298F5-8D49-85C6-4EA2-9B709ED5BBC2}"/>
          </ac:picMkLst>
        </pc:picChg>
        <pc:picChg chg="add del mod">
          <ac:chgData name="Ramsey, Jayden" userId="6d867ebf-0006-422a-8504-ff91c782c555" providerId="ADAL" clId="{05D75155-08A5-465D-B3F8-05E039C88474}" dt="2025-08-14T12:23:18.461" v="27" actId="21"/>
          <ac:picMkLst>
            <pc:docMk/>
            <pc:sldMk cId="2643730886" sldId="269"/>
            <ac:picMk id="8" creationId="{759C92CD-BDDF-1508-6C34-6D521F087A5B}"/>
          </ac:picMkLst>
        </pc:picChg>
        <pc:picChg chg="add mod">
          <ac:chgData name="Ramsey, Jayden" userId="6d867ebf-0006-422a-8504-ff91c782c555" providerId="ADAL" clId="{05D75155-08A5-465D-B3F8-05E039C88474}" dt="2025-08-14T12:23:23.414" v="30" actId="1076"/>
          <ac:picMkLst>
            <pc:docMk/>
            <pc:sldMk cId="2643730886" sldId="269"/>
            <ac:picMk id="9" creationId="{8B63D75E-5162-4B22-765E-3885D5734072}"/>
          </ac:picMkLst>
        </pc:picChg>
      </pc:sldChg>
      <pc:sldChg chg="addSp delSp modSp mod">
        <pc:chgData name="Ramsey, Jayden" userId="6d867ebf-0006-422a-8504-ff91c782c555" providerId="ADAL" clId="{05D75155-08A5-465D-B3F8-05E039C88474}" dt="2025-08-14T12:39:08.446" v="192" actId="9405"/>
        <pc:sldMkLst>
          <pc:docMk/>
          <pc:sldMk cId="2876586308" sldId="271"/>
        </pc:sldMkLst>
        <pc:spChg chg="mod">
          <ac:chgData name="Ramsey, Jayden" userId="6d867ebf-0006-422a-8504-ff91c782c555" providerId="ADAL" clId="{05D75155-08A5-465D-B3F8-05E039C88474}" dt="2025-08-14T12:33:53.449" v="161" actId="1076"/>
          <ac:spMkLst>
            <pc:docMk/>
            <pc:sldMk cId="2876586308" sldId="271"/>
            <ac:spMk id="8" creationId="{00000000-0000-0000-0000-000000000000}"/>
          </ac:spMkLst>
        </pc:spChg>
        <pc:spChg chg="mod">
          <ac:chgData name="Ramsey, Jayden" userId="6d867ebf-0006-422a-8504-ff91c782c555" providerId="ADAL" clId="{05D75155-08A5-465D-B3F8-05E039C88474}" dt="2025-08-14T12:33:42.992" v="158" actId="1076"/>
          <ac:spMkLst>
            <pc:docMk/>
            <pc:sldMk cId="2876586308" sldId="271"/>
            <ac:spMk id="13" creationId="{00000000-0000-0000-0000-000000000000}"/>
          </ac:spMkLst>
        </pc:spChg>
        <pc:picChg chg="add del">
          <ac:chgData name="Ramsey, Jayden" userId="6d867ebf-0006-422a-8504-ff91c782c555" providerId="ADAL" clId="{05D75155-08A5-465D-B3F8-05E039C88474}" dt="2025-08-14T12:32:36.352" v="145" actId="478"/>
          <ac:picMkLst>
            <pc:docMk/>
            <pc:sldMk cId="2876586308" sldId="271"/>
            <ac:picMk id="4" creationId="{6BF95D6C-2581-DD06-B247-009251F47D09}"/>
          </ac:picMkLst>
        </pc:picChg>
        <pc:picChg chg="add mod ord">
          <ac:chgData name="Ramsey, Jayden" userId="6d867ebf-0006-422a-8504-ff91c782c555" providerId="ADAL" clId="{05D75155-08A5-465D-B3F8-05E039C88474}" dt="2025-08-14T12:33:35.655" v="156" actId="1076"/>
          <ac:picMkLst>
            <pc:docMk/>
            <pc:sldMk cId="2876586308" sldId="271"/>
            <ac:picMk id="9" creationId="{B5E3EF70-760B-B160-230F-4E8507603F15}"/>
          </ac:picMkLst>
        </pc:picChg>
        <pc:inkChg chg="add del">
          <ac:chgData name="Ramsey, Jayden" userId="6d867ebf-0006-422a-8504-ff91c782c555" providerId="ADAL" clId="{05D75155-08A5-465D-B3F8-05E039C88474}" dt="2025-08-14T12:38:47.538" v="185"/>
          <ac:inkMkLst>
            <pc:docMk/>
            <pc:sldMk cId="2876586308" sldId="271"/>
            <ac:inkMk id="11" creationId="{107DE855-D053-3340-78AC-0A36E6E1C2D4}"/>
          </ac:inkMkLst>
        </pc:inkChg>
        <pc:inkChg chg="add">
          <ac:chgData name="Ramsey, Jayden" userId="6d867ebf-0006-422a-8504-ff91c782c555" providerId="ADAL" clId="{05D75155-08A5-465D-B3F8-05E039C88474}" dt="2025-08-14T12:38:47.538" v="185"/>
          <ac:inkMkLst>
            <pc:docMk/>
            <pc:sldMk cId="2876586308" sldId="271"/>
            <ac:inkMk id="12" creationId="{41A77D8A-4065-D078-A4B9-2F70D5922961}"/>
          </ac:inkMkLst>
        </pc:inkChg>
        <pc:inkChg chg="add del">
          <ac:chgData name="Ramsey, Jayden" userId="6d867ebf-0006-422a-8504-ff91c782c555" providerId="ADAL" clId="{05D75155-08A5-465D-B3F8-05E039C88474}" dt="2025-08-14T12:38:51.799" v="187" actId="9405"/>
          <ac:inkMkLst>
            <pc:docMk/>
            <pc:sldMk cId="2876586308" sldId="271"/>
            <ac:inkMk id="14" creationId="{D4CC09D1-9B49-953C-32E1-DA81557CB264}"/>
          </ac:inkMkLst>
        </pc:inkChg>
        <pc:inkChg chg="add del">
          <ac:chgData name="Ramsey, Jayden" userId="6d867ebf-0006-422a-8504-ff91c782c555" providerId="ADAL" clId="{05D75155-08A5-465D-B3F8-05E039C88474}" dt="2025-08-14T12:38:59.028" v="189"/>
          <ac:inkMkLst>
            <pc:docMk/>
            <pc:sldMk cId="2876586308" sldId="271"/>
            <ac:inkMk id="15" creationId="{24437AEE-E0BE-41BB-942F-E1EFE7C24299}"/>
          </ac:inkMkLst>
        </pc:inkChg>
        <pc:inkChg chg="add mod">
          <ac:chgData name="Ramsey, Jayden" userId="6d867ebf-0006-422a-8504-ff91c782c555" providerId="ADAL" clId="{05D75155-08A5-465D-B3F8-05E039C88474}" dt="2025-08-14T12:38:59.452" v="190"/>
          <ac:inkMkLst>
            <pc:docMk/>
            <pc:sldMk cId="2876586308" sldId="271"/>
            <ac:inkMk id="16" creationId="{9BCF65F1-24EB-C823-1120-E499F101C273}"/>
          </ac:inkMkLst>
        </pc:inkChg>
        <pc:inkChg chg="add">
          <ac:chgData name="Ramsey, Jayden" userId="6d867ebf-0006-422a-8504-ff91c782c555" providerId="ADAL" clId="{05D75155-08A5-465D-B3F8-05E039C88474}" dt="2025-08-14T12:39:01.089" v="191" actId="9405"/>
          <ac:inkMkLst>
            <pc:docMk/>
            <pc:sldMk cId="2876586308" sldId="271"/>
            <ac:inkMk id="17" creationId="{3D377116-80D8-4E77-FFD5-CEF4081A4553}"/>
          </ac:inkMkLst>
        </pc:inkChg>
        <pc:inkChg chg="add">
          <ac:chgData name="Ramsey, Jayden" userId="6d867ebf-0006-422a-8504-ff91c782c555" providerId="ADAL" clId="{05D75155-08A5-465D-B3F8-05E039C88474}" dt="2025-08-14T12:39:08.446" v="192" actId="9405"/>
          <ac:inkMkLst>
            <pc:docMk/>
            <pc:sldMk cId="2876586308" sldId="271"/>
            <ac:inkMk id="18" creationId="{1430B62B-7064-524D-F00E-D3DE14CC433E}"/>
          </ac:inkMkLst>
        </pc:inkChg>
        <pc:cxnChg chg="mod">
          <ac:chgData name="Ramsey, Jayden" userId="6d867ebf-0006-422a-8504-ff91c782c555" providerId="ADAL" clId="{05D75155-08A5-465D-B3F8-05E039C88474}" dt="2025-08-14T12:33:49.599" v="160" actId="1076"/>
          <ac:cxnSpMkLst>
            <pc:docMk/>
            <pc:sldMk cId="2876586308" sldId="271"/>
            <ac:cxnSpMk id="7" creationId="{00000000-0000-0000-0000-000000000000}"/>
          </ac:cxnSpMkLst>
        </pc:cxnChg>
        <pc:cxnChg chg="mod">
          <ac:chgData name="Ramsey, Jayden" userId="6d867ebf-0006-422a-8504-ff91c782c555" providerId="ADAL" clId="{05D75155-08A5-465D-B3F8-05E039C88474}" dt="2025-08-14T12:33:46.016" v="159" actId="1076"/>
          <ac:cxnSpMkLst>
            <pc:docMk/>
            <pc:sldMk cId="2876586308" sldId="271"/>
            <ac:cxnSpMk id="10" creationId="{00000000-0000-0000-0000-000000000000}"/>
          </ac:cxnSpMkLst>
        </pc:cxnChg>
      </pc:sldChg>
      <pc:sldChg chg="addSp delSp modSp mod">
        <pc:chgData name="Ramsey, Jayden" userId="6d867ebf-0006-422a-8504-ff91c782c555" providerId="ADAL" clId="{05D75155-08A5-465D-B3F8-05E039C88474}" dt="2025-08-14T12:37:57.437" v="183" actId="9405"/>
        <pc:sldMkLst>
          <pc:docMk/>
          <pc:sldMk cId="1037909292" sldId="272"/>
        </pc:sldMkLst>
        <pc:picChg chg="add mod">
          <ac:chgData name="Ramsey, Jayden" userId="6d867ebf-0006-422a-8504-ff91c782c555" providerId="ADAL" clId="{05D75155-08A5-465D-B3F8-05E039C88474}" dt="2025-08-14T12:37:41.941" v="178" actId="14100"/>
          <ac:picMkLst>
            <pc:docMk/>
            <pc:sldMk cId="1037909292" sldId="272"/>
            <ac:picMk id="4" creationId="{5277F670-1AE3-A675-933D-A3B48D2524D1}"/>
          </ac:picMkLst>
        </pc:picChg>
        <pc:picChg chg="del">
          <ac:chgData name="Ramsey, Jayden" userId="6d867ebf-0006-422a-8504-ff91c782c555" providerId="ADAL" clId="{05D75155-08A5-465D-B3F8-05E039C88474}" dt="2025-08-14T12:36:08.915" v="168" actId="478"/>
          <ac:picMkLst>
            <pc:docMk/>
            <pc:sldMk cId="1037909292" sldId="272"/>
            <ac:picMk id="8" creationId="{13FC1597-979D-CA08-955E-6CD655FBF7E3}"/>
          </ac:picMkLst>
        </pc:picChg>
        <pc:inkChg chg="add del">
          <ac:chgData name="Ramsey, Jayden" userId="6d867ebf-0006-422a-8504-ff91c782c555" providerId="ADAL" clId="{05D75155-08A5-465D-B3F8-05E039C88474}" dt="2025-08-14T12:37:44.282" v="181" actId="9405"/>
          <ac:inkMkLst>
            <pc:docMk/>
            <pc:sldMk cId="1037909292" sldId="272"/>
            <ac:inkMk id="5" creationId="{79A6C79B-81B2-D700-BA0F-A9E405FFC57D}"/>
          </ac:inkMkLst>
        </pc:inkChg>
        <pc:inkChg chg="add del">
          <ac:chgData name="Ramsey, Jayden" userId="6d867ebf-0006-422a-8504-ff91c782c555" providerId="ADAL" clId="{05D75155-08A5-465D-B3F8-05E039C88474}" dt="2025-08-14T12:37:43.537" v="180" actId="9405"/>
          <ac:inkMkLst>
            <pc:docMk/>
            <pc:sldMk cId="1037909292" sldId="272"/>
            <ac:inkMk id="7" creationId="{2A256012-5D19-5168-A491-7569EA5F5081}"/>
          </ac:inkMkLst>
        </pc:inkChg>
        <pc:inkChg chg="add del">
          <ac:chgData name="Ramsey, Jayden" userId="6d867ebf-0006-422a-8504-ff91c782c555" providerId="ADAL" clId="{05D75155-08A5-465D-B3F8-05E039C88474}" dt="2025-08-14T12:37:43.068" v="179" actId="9405"/>
          <ac:inkMkLst>
            <pc:docMk/>
            <pc:sldMk cId="1037909292" sldId="272"/>
            <ac:inkMk id="9" creationId="{9C09CD86-658B-A0B4-0BCD-9C4054F9C306}"/>
          </ac:inkMkLst>
        </pc:inkChg>
        <pc:inkChg chg="add del">
          <ac:chgData name="Ramsey, Jayden" userId="6d867ebf-0006-422a-8504-ff91c782c555" providerId="ADAL" clId="{05D75155-08A5-465D-B3F8-05E039C88474}" dt="2025-08-14T12:37:41.560" v="177" actId="9405"/>
          <ac:inkMkLst>
            <pc:docMk/>
            <pc:sldMk cId="1037909292" sldId="272"/>
            <ac:inkMk id="10" creationId="{2B2BB0E4-16ED-77AC-A7FE-D1C7E61F6043}"/>
          </ac:inkMkLst>
        </pc:inkChg>
        <pc:inkChg chg="add">
          <ac:chgData name="Ramsey, Jayden" userId="6d867ebf-0006-422a-8504-ff91c782c555" providerId="ADAL" clId="{05D75155-08A5-465D-B3F8-05E039C88474}" dt="2025-08-14T12:37:54.859" v="182" actId="9405"/>
          <ac:inkMkLst>
            <pc:docMk/>
            <pc:sldMk cId="1037909292" sldId="272"/>
            <ac:inkMk id="11" creationId="{F4ED18ED-7E06-ADC8-D062-C0AC87AA7254}"/>
          </ac:inkMkLst>
        </pc:inkChg>
        <pc:inkChg chg="add">
          <ac:chgData name="Ramsey, Jayden" userId="6d867ebf-0006-422a-8504-ff91c782c555" providerId="ADAL" clId="{05D75155-08A5-465D-B3F8-05E039C88474}" dt="2025-08-14T12:37:57.437" v="183" actId="9405"/>
          <ac:inkMkLst>
            <pc:docMk/>
            <pc:sldMk cId="1037909292" sldId="272"/>
            <ac:inkMk id="12" creationId="{9E0197B8-A855-9895-C9B6-7A156EB8D454}"/>
          </ac:inkMkLst>
        </pc:inkChg>
      </pc:sldChg>
      <pc:sldChg chg="addSp delSp modSp add del mod">
        <pc:chgData name="Ramsey, Jayden" userId="6d867ebf-0006-422a-8504-ff91c782c555" providerId="ADAL" clId="{05D75155-08A5-465D-B3F8-05E039C88474}" dt="2025-08-14T12:25:57.971" v="63" actId="1076"/>
        <pc:sldMkLst>
          <pc:docMk/>
          <pc:sldMk cId="4013913145" sldId="293"/>
        </pc:sldMkLst>
        <pc:picChg chg="add del mod">
          <ac:chgData name="Ramsey, Jayden" userId="6d867ebf-0006-422a-8504-ff91c782c555" providerId="ADAL" clId="{05D75155-08A5-465D-B3F8-05E039C88474}" dt="2025-08-14T12:25:13.923" v="51" actId="22"/>
          <ac:picMkLst>
            <pc:docMk/>
            <pc:sldMk cId="4013913145" sldId="293"/>
            <ac:picMk id="4" creationId="{9917FF4C-4A77-85E0-A731-53AF340C35BE}"/>
          </ac:picMkLst>
        </pc:picChg>
        <pc:picChg chg="add del">
          <ac:chgData name="Ramsey, Jayden" userId="6d867ebf-0006-422a-8504-ff91c782c555" providerId="ADAL" clId="{05D75155-08A5-465D-B3F8-05E039C88474}" dt="2025-08-14T12:25:42.335" v="54" actId="478"/>
          <ac:picMkLst>
            <pc:docMk/>
            <pc:sldMk cId="4013913145" sldId="293"/>
            <ac:picMk id="5" creationId="{F8B11B4D-200C-4DF1-8345-47882D15CEB6}"/>
          </ac:picMkLst>
        </pc:picChg>
        <pc:picChg chg="add mod">
          <ac:chgData name="Ramsey, Jayden" userId="6d867ebf-0006-422a-8504-ff91c782c555" providerId="ADAL" clId="{05D75155-08A5-465D-B3F8-05E039C88474}" dt="2025-08-14T12:25:57.971" v="63" actId="1076"/>
          <ac:picMkLst>
            <pc:docMk/>
            <pc:sldMk cId="4013913145" sldId="293"/>
            <ac:picMk id="8" creationId="{E999FF66-D4F5-3172-9D93-A66C783C7F6F}"/>
          </ac:picMkLst>
        </pc:picChg>
      </pc:sldChg>
      <pc:sldChg chg="add del">
        <pc:chgData name="Ramsey, Jayden" userId="6d867ebf-0006-422a-8504-ff91c782c555" providerId="ADAL" clId="{05D75155-08A5-465D-B3F8-05E039C88474}" dt="2025-08-14T12:25:38.825" v="53" actId="2696"/>
        <pc:sldMkLst>
          <pc:docMk/>
          <pc:sldMk cId="1266577148" sldId="294"/>
        </pc:sldMkLst>
      </pc:sldChg>
      <pc:sldChg chg="add del">
        <pc:chgData name="Ramsey, Jayden" userId="6d867ebf-0006-422a-8504-ff91c782c555" providerId="ADAL" clId="{05D75155-08A5-465D-B3F8-05E039C88474}" dt="2025-08-14T12:26:29.739" v="64" actId="2696"/>
        <pc:sldMkLst>
          <pc:docMk/>
          <pc:sldMk cId="2398700520" sldId="295"/>
        </pc:sldMkLst>
      </pc:sldChg>
      <pc:sldChg chg="addSp delSp modSp mod">
        <pc:chgData name="Ramsey, Jayden" userId="6d867ebf-0006-422a-8504-ff91c782c555" providerId="ADAL" clId="{05D75155-08A5-465D-B3F8-05E039C88474}" dt="2025-08-14T13:26:17.288" v="196" actId="1076"/>
        <pc:sldMkLst>
          <pc:docMk/>
          <pc:sldMk cId="374932310" sldId="296"/>
        </pc:sldMkLst>
        <pc:picChg chg="add mod">
          <ac:chgData name="Ramsey, Jayden" userId="6d867ebf-0006-422a-8504-ff91c782c555" providerId="ADAL" clId="{05D75155-08A5-465D-B3F8-05E039C88474}" dt="2025-08-14T13:26:17.288" v="196" actId="1076"/>
          <ac:picMkLst>
            <pc:docMk/>
            <pc:sldMk cId="374932310" sldId="296"/>
            <ac:picMk id="4" creationId="{DCB601DB-5180-94CA-1623-E6ADE7147D72}"/>
          </ac:picMkLst>
        </pc:picChg>
        <pc:picChg chg="del">
          <ac:chgData name="Ramsey, Jayden" userId="6d867ebf-0006-422a-8504-ff91c782c555" providerId="ADAL" clId="{05D75155-08A5-465D-B3F8-05E039C88474}" dt="2025-08-14T12:26:50.019" v="65" actId="478"/>
          <ac:picMkLst>
            <pc:docMk/>
            <pc:sldMk cId="374932310" sldId="296"/>
            <ac:picMk id="7" creationId="{FEB7CD2C-E54C-2BBD-869A-B4090439F644}"/>
          </ac:picMkLst>
        </pc:picChg>
      </pc:sldChg>
      <pc:sldChg chg="addSp delSp modSp mod">
        <pc:chgData name="Ramsey, Jayden" userId="6d867ebf-0006-422a-8504-ff91c782c555" providerId="ADAL" clId="{05D75155-08A5-465D-B3F8-05E039C88474}" dt="2025-08-14T13:26:42.650" v="199" actId="1076"/>
        <pc:sldMkLst>
          <pc:docMk/>
          <pc:sldMk cId="2332024469" sldId="297"/>
        </pc:sldMkLst>
        <pc:picChg chg="add mod">
          <ac:chgData name="Ramsey, Jayden" userId="6d867ebf-0006-422a-8504-ff91c782c555" providerId="ADAL" clId="{05D75155-08A5-465D-B3F8-05E039C88474}" dt="2025-08-14T13:26:42.650" v="199" actId="1076"/>
          <ac:picMkLst>
            <pc:docMk/>
            <pc:sldMk cId="2332024469" sldId="297"/>
            <ac:picMk id="4" creationId="{04AB2C0B-C97A-E1F4-F6B1-642F4980F879}"/>
          </ac:picMkLst>
        </pc:picChg>
        <pc:picChg chg="del">
          <ac:chgData name="Ramsey, Jayden" userId="6d867ebf-0006-422a-8504-ff91c782c555" providerId="ADAL" clId="{05D75155-08A5-465D-B3F8-05E039C88474}" dt="2025-08-14T12:27:15.190" v="68" actId="478"/>
          <ac:picMkLst>
            <pc:docMk/>
            <pc:sldMk cId="2332024469" sldId="297"/>
            <ac:picMk id="5" creationId="{B6ECFDF3-4575-8DA4-2260-0D1454AE0E5D}"/>
          </ac:picMkLst>
        </pc:picChg>
      </pc:sldChg>
      <pc:sldChg chg="addSp delSp modSp mod">
        <pc:chgData name="Ramsey, Jayden" userId="6d867ebf-0006-422a-8504-ff91c782c555" providerId="ADAL" clId="{05D75155-08A5-465D-B3F8-05E039C88474}" dt="2025-08-14T13:27:01.378" v="204" actId="1076"/>
        <pc:sldMkLst>
          <pc:docMk/>
          <pc:sldMk cId="2825322135" sldId="298"/>
        </pc:sldMkLst>
        <pc:picChg chg="add del mod">
          <ac:chgData name="Ramsey, Jayden" userId="6d867ebf-0006-422a-8504-ff91c782c555" providerId="ADAL" clId="{05D75155-08A5-465D-B3F8-05E039C88474}" dt="2025-08-14T13:27:01.378" v="204" actId="1076"/>
          <ac:picMkLst>
            <pc:docMk/>
            <pc:sldMk cId="2825322135" sldId="298"/>
            <ac:picMk id="4" creationId="{75D02C60-B81E-136E-308B-203B6DEE1FD2}"/>
          </ac:picMkLst>
        </pc:picChg>
        <pc:picChg chg="del">
          <ac:chgData name="Ramsey, Jayden" userId="6d867ebf-0006-422a-8504-ff91c782c555" providerId="ADAL" clId="{05D75155-08A5-465D-B3F8-05E039C88474}" dt="2025-08-14T12:27:34.868" v="71" actId="478"/>
          <ac:picMkLst>
            <pc:docMk/>
            <pc:sldMk cId="2825322135" sldId="298"/>
            <ac:picMk id="7" creationId="{B493D5A3-D1A5-F557-8355-FF390978DE19}"/>
          </ac:picMkLst>
        </pc:picChg>
        <pc:picChg chg="add del mod">
          <ac:chgData name="Ramsey, Jayden" userId="6d867ebf-0006-422a-8504-ff91c782c555" providerId="ADAL" clId="{05D75155-08A5-465D-B3F8-05E039C88474}" dt="2025-08-14T12:29:21.173" v="118" actId="22"/>
          <ac:picMkLst>
            <pc:docMk/>
            <pc:sldMk cId="2825322135" sldId="298"/>
            <ac:picMk id="8" creationId="{3E68416F-5756-2819-C07B-B5C3B17C29F4}"/>
          </ac:picMkLst>
        </pc:picChg>
      </pc:sldChg>
      <pc:sldChg chg="addSp delSp modSp mod">
        <pc:chgData name="Ramsey, Jayden" userId="6d867ebf-0006-422a-8504-ff91c782c555" providerId="ADAL" clId="{05D75155-08A5-465D-B3F8-05E039C88474}" dt="2025-08-14T18:00:06.811" v="209" actId="1076"/>
        <pc:sldMkLst>
          <pc:docMk/>
          <pc:sldMk cId="3224472462" sldId="299"/>
        </pc:sldMkLst>
        <pc:picChg chg="add del mod">
          <ac:chgData name="Ramsey, Jayden" userId="6d867ebf-0006-422a-8504-ff91c782c555" providerId="ADAL" clId="{05D75155-08A5-465D-B3F8-05E039C88474}" dt="2025-08-14T18:00:01.958" v="207" actId="478"/>
          <ac:picMkLst>
            <pc:docMk/>
            <pc:sldMk cId="3224472462" sldId="299"/>
            <ac:picMk id="4" creationId="{6D6EFC19-B212-45AE-861B-AF31A1C6F4A9}"/>
          </ac:picMkLst>
        </pc:picChg>
        <pc:picChg chg="del">
          <ac:chgData name="Ramsey, Jayden" userId="6d867ebf-0006-422a-8504-ff91c782c555" providerId="ADAL" clId="{05D75155-08A5-465D-B3F8-05E039C88474}" dt="2025-08-14T12:30:04.679" v="122" actId="478"/>
          <ac:picMkLst>
            <pc:docMk/>
            <pc:sldMk cId="3224472462" sldId="299"/>
            <ac:picMk id="5" creationId="{353788AC-BF0F-E216-D8FA-18B8C58ADB3F}"/>
          </ac:picMkLst>
        </pc:picChg>
        <pc:picChg chg="add mod">
          <ac:chgData name="Ramsey, Jayden" userId="6d867ebf-0006-422a-8504-ff91c782c555" providerId="ADAL" clId="{05D75155-08A5-465D-B3F8-05E039C88474}" dt="2025-08-14T18:00:06.811" v="209" actId="1076"/>
          <ac:picMkLst>
            <pc:docMk/>
            <pc:sldMk cId="3224472462" sldId="299"/>
            <ac:picMk id="5" creationId="{CE57216E-78A7-ABEE-B665-4112781011FF}"/>
          </ac:picMkLst>
        </pc:picChg>
      </pc:sldChg>
      <pc:sldChg chg="addSp delSp modSp mod">
        <pc:chgData name="Ramsey, Jayden" userId="6d867ebf-0006-422a-8504-ff91c782c555" providerId="ADAL" clId="{05D75155-08A5-465D-B3F8-05E039C88474}" dt="2025-08-14T12:31:03.329" v="132" actId="14100"/>
        <pc:sldMkLst>
          <pc:docMk/>
          <pc:sldMk cId="1186256304" sldId="300"/>
        </pc:sldMkLst>
        <pc:spChg chg="mod">
          <ac:chgData name="Ramsey, Jayden" userId="6d867ebf-0006-422a-8504-ff91c782c555" providerId="ADAL" clId="{05D75155-08A5-465D-B3F8-05E039C88474}" dt="2025-08-14T12:30:54.880" v="130" actId="14100"/>
          <ac:spMkLst>
            <pc:docMk/>
            <pc:sldMk cId="1186256304" sldId="300"/>
            <ac:spMk id="10" creationId="{F925AAC9-7744-C1FF-685D-256DCC45D185}"/>
          </ac:spMkLst>
        </pc:spChg>
        <pc:picChg chg="add mod">
          <ac:chgData name="Ramsey, Jayden" userId="6d867ebf-0006-422a-8504-ff91c782c555" providerId="ADAL" clId="{05D75155-08A5-465D-B3F8-05E039C88474}" dt="2025-08-14T12:31:03.329" v="132" actId="14100"/>
          <ac:picMkLst>
            <pc:docMk/>
            <pc:sldMk cId="1186256304" sldId="300"/>
            <ac:picMk id="4" creationId="{6FE015B6-FF69-6971-7F19-16A2F4C96169}"/>
          </ac:picMkLst>
        </pc:picChg>
        <pc:picChg chg="del">
          <ac:chgData name="Ramsey, Jayden" userId="6d867ebf-0006-422a-8504-ff91c782c555" providerId="ADAL" clId="{05D75155-08A5-465D-B3F8-05E039C88474}" dt="2025-08-14T12:30:43.089" v="125" actId="478"/>
          <ac:picMkLst>
            <pc:docMk/>
            <pc:sldMk cId="1186256304" sldId="300"/>
            <ac:picMk id="7" creationId="{A7FA9262-305F-AEBE-717C-B82DA34D4373}"/>
          </ac:picMkLst>
        </pc:picChg>
      </pc:sldChg>
      <pc:sldChg chg="addSp delSp modSp mod">
        <pc:chgData name="Ramsey, Jayden" userId="6d867ebf-0006-422a-8504-ff91c782c555" providerId="ADAL" clId="{05D75155-08A5-465D-B3F8-05E039C88474}" dt="2025-08-14T12:31:52.049" v="142" actId="1076"/>
        <pc:sldMkLst>
          <pc:docMk/>
          <pc:sldMk cId="2620680281" sldId="301"/>
        </pc:sldMkLst>
        <pc:spChg chg="mod">
          <ac:chgData name="Ramsey, Jayden" userId="6d867ebf-0006-422a-8504-ff91c782c555" providerId="ADAL" clId="{05D75155-08A5-465D-B3F8-05E039C88474}" dt="2025-08-14T12:31:48.020" v="140" actId="14100"/>
          <ac:spMkLst>
            <pc:docMk/>
            <pc:sldMk cId="2620680281" sldId="301"/>
            <ac:spMk id="8" creationId="{CC9E3F75-609D-EE44-FC87-DFF723FF8F32}"/>
          </ac:spMkLst>
        </pc:spChg>
        <pc:picChg chg="add del">
          <ac:chgData name="Ramsey, Jayden" userId="6d867ebf-0006-422a-8504-ff91c782c555" providerId="ADAL" clId="{05D75155-08A5-465D-B3F8-05E039C88474}" dt="2025-08-14T12:31:35.922" v="135" actId="22"/>
          <ac:picMkLst>
            <pc:docMk/>
            <pc:sldMk cId="2620680281" sldId="301"/>
            <ac:picMk id="4" creationId="{53EA947E-9CCD-B981-2701-302C7F59165D}"/>
          </ac:picMkLst>
        </pc:picChg>
        <pc:picChg chg="add del">
          <ac:chgData name="Ramsey, Jayden" userId="6d867ebf-0006-422a-8504-ff91c782c555" providerId="ADAL" clId="{05D75155-08A5-465D-B3F8-05E039C88474}" dt="2025-08-14T12:31:40.798" v="137" actId="478"/>
          <ac:picMkLst>
            <pc:docMk/>
            <pc:sldMk cId="2620680281" sldId="301"/>
            <ac:picMk id="5" creationId="{16B59FA2-6031-8E70-F021-2A924F51A5D5}"/>
          </ac:picMkLst>
        </pc:picChg>
        <pc:picChg chg="add mod">
          <ac:chgData name="Ramsey, Jayden" userId="6d867ebf-0006-422a-8504-ff91c782c555" providerId="ADAL" clId="{05D75155-08A5-465D-B3F8-05E039C88474}" dt="2025-08-14T12:31:52.049" v="142" actId="1076"/>
          <ac:picMkLst>
            <pc:docMk/>
            <pc:sldMk cId="2620680281" sldId="301"/>
            <ac:picMk id="7" creationId="{BCD9A323-063A-4AAE-C78C-0AB7C01CEC64}"/>
          </ac:picMkLst>
        </pc:picChg>
      </pc:sldChg>
      <pc:sldChg chg="addSp modSp new mod">
        <pc:chgData name="Ramsey, Jayden" userId="6d867ebf-0006-422a-8504-ff91c782c555" providerId="ADAL" clId="{05D75155-08A5-465D-B3F8-05E039C88474}" dt="2025-08-14T12:29:27.862" v="121" actId="1076"/>
        <pc:sldMkLst>
          <pc:docMk/>
          <pc:sldMk cId="3981667990" sldId="302"/>
        </pc:sldMkLst>
        <pc:spChg chg="mod">
          <ac:chgData name="Ramsey, Jayden" userId="6d867ebf-0006-422a-8504-ff91c782c555" providerId="ADAL" clId="{05D75155-08A5-465D-B3F8-05E039C88474}" dt="2025-08-14T12:27:59.924" v="76" actId="27636"/>
          <ac:spMkLst>
            <pc:docMk/>
            <pc:sldMk cId="3981667990" sldId="302"/>
            <ac:spMk id="2" creationId="{6EBA853E-7C58-9274-B03F-5D8553564143}"/>
          </ac:spMkLst>
        </pc:spChg>
        <pc:spChg chg="add mod">
          <ac:chgData name="Ramsey, Jayden" userId="6d867ebf-0006-422a-8504-ff91c782c555" providerId="ADAL" clId="{05D75155-08A5-465D-B3F8-05E039C88474}" dt="2025-08-14T12:28:25.262" v="110" actId="20577"/>
          <ac:spMkLst>
            <pc:docMk/>
            <pc:sldMk cId="3981667990" sldId="302"/>
            <ac:spMk id="4" creationId="{FA9DCF35-8C94-9FCD-F460-89D98B0A3097}"/>
          </ac:spMkLst>
        </pc:spChg>
        <pc:spChg chg="add mod">
          <ac:chgData name="Ramsey, Jayden" userId="6d867ebf-0006-422a-8504-ff91c782c555" providerId="ADAL" clId="{05D75155-08A5-465D-B3F8-05E039C88474}" dt="2025-08-14T12:28:52.905" v="113" actId="14100"/>
          <ac:spMkLst>
            <pc:docMk/>
            <pc:sldMk cId="3981667990" sldId="302"/>
            <ac:spMk id="6" creationId="{7C1C6E43-E5E7-2214-9BCE-DB87C38A6BB3}"/>
          </ac:spMkLst>
        </pc:spChg>
        <pc:picChg chg="add mod">
          <ac:chgData name="Ramsey, Jayden" userId="6d867ebf-0006-422a-8504-ff91c782c555" providerId="ADAL" clId="{05D75155-08A5-465D-B3F8-05E039C88474}" dt="2025-08-14T12:29:27.862" v="121" actId="1076"/>
          <ac:picMkLst>
            <pc:docMk/>
            <pc:sldMk cId="3981667990" sldId="302"/>
            <ac:picMk id="8" creationId="{AA95D056-131E-8492-1840-981EDF653B61}"/>
          </ac:picMkLst>
        </pc:picChg>
      </pc:sldChg>
      <pc:sldChg chg="addSp modSp new mod">
        <pc:chgData name="Ramsey, Jayden" userId="6d867ebf-0006-422a-8504-ff91c782c555" providerId="ADAL" clId="{05D75155-08A5-465D-B3F8-05E039C88474}" dt="2025-08-14T13:45:31.212" v="206" actId="14100"/>
        <pc:sldMkLst>
          <pc:docMk/>
          <pc:sldMk cId="1334118971" sldId="303"/>
        </pc:sldMkLst>
        <pc:spChg chg="mod">
          <ac:chgData name="Ramsey, Jayden" userId="6d867ebf-0006-422a-8504-ff91c782c555" providerId="ADAL" clId="{05D75155-08A5-465D-B3F8-05E039C88474}" dt="2025-08-14T12:34:24.690" v="164" actId="27636"/>
          <ac:spMkLst>
            <pc:docMk/>
            <pc:sldMk cId="1334118971" sldId="303"/>
            <ac:spMk id="2" creationId="{F6ADF28D-F89B-1606-9D20-A8155346F977}"/>
          </ac:spMkLst>
        </pc:spChg>
        <pc:picChg chg="add mod">
          <ac:chgData name="Ramsey, Jayden" userId="6d867ebf-0006-422a-8504-ff91c782c555" providerId="ADAL" clId="{05D75155-08A5-465D-B3F8-05E039C88474}" dt="2025-08-14T13:45:31.212" v="206" actId="14100"/>
          <ac:picMkLst>
            <pc:docMk/>
            <pc:sldMk cId="1334118971" sldId="303"/>
            <ac:picMk id="4" creationId="{C7FE34FC-E833-B734-EE61-92415B659404}"/>
          </ac:picMkLst>
        </pc:picChg>
      </pc:sldChg>
    </pc:docChg>
  </pc:docChgLst>
  <pc:docChgLst>
    <pc:chgData name="Grant, Brooke" userId="20720fc8-6c4b-417d-81c2-b277d2309c3b" providerId="ADAL" clId="{AC9E3AA6-10C8-4B54-853A-D7CD1275F406}"/>
    <pc:docChg chg="modSld">
      <pc:chgData name="Grant, Brooke" userId="20720fc8-6c4b-417d-81c2-b277d2309c3b" providerId="ADAL" clId="{AC9E3AA6-10C8-4B54-853A-D7CD1275F406}" dt="2025-08-14T15:19:25.272" v="287" actId="20577"/>
      <pc:docMkLst>
        <pc:docMk/>
      </pc:docMkLst>
      <pc:sldChg chg="modSp mod">
        <pc:chgData name="Grant, Brooke" userId="20720fc8-6c4b-417d-81c2-b277d2309c3b" providerId="ADAL" clId="{AC9E3AA6-10C8-4B54-853A-D7CD1275F406}" dt="2025-08-11T19:36:18.027" v="19" actId="20577"/>
        <pc:sldMkLst>
          <pc:docMk/>
          <pc:sldMk cId="3696076981" sldId="288"/>
        </pc:sldMkLst>
        <pc:spChg chg="mod">
          <ac:chgData name="Grant, Brooke" userId="20720fc8-6c4b-417d-81c2-b277d2309c3b" providerId="ADAL" clId="{AC9E3AA6-10C8-4B54-853A-D7CD1275F406}" dt="2025-08-11T19:36:18.027" v="19" actId="20577"/>
          <ac:spMkLst>
            <pc:docMk/>
            <pc:sldMk cId="3696076981" sldId="288"/>
            <ac:spMk id="3" creationId="{E903575C-DDAB-4E75-B095-9673D5625DE0}"/>
          </ac:spMkLst>
        </pc:spChg>
      </pc:sldChg>
      <pc:sldChg chg="addSp modSp mod">
        <pc:chgData name="Grant, Brooke" userId="20720fc8-6c4b-417d-81c2-b277d2309c3b" providerId="ADAL" clId="{AC9E3AA6-10C8-4B54-853A-D7CD1275F406}" dt="2025-08-14T15:19:25.272" v="287" actId="20577"/>
        <pc:sldMkLst>
          <pc:docMk/>
          <pc:sldMk cId="1334118971" sldId="303"/>
        </pc:sldMkLst>
        <pc:spChg chg="add mod">
          <ac:chgData name="Grant, Brooke" userId="20720fc8-6c4b-417d-81c2-b277d2309c3b" providerId="ADAL" clId="{AC9E3AA6-10C8-4B54-853A-D7CD1275F406}" dt="2025-08-14T15:19:25.272" v="287" actId="20577"/>
          <ac:spMkLst>
            <pc:docMk/>
            <pc:sldMk cId="1334118971" sldId="303"/>
            <ac:spMk id="3" creationId="{438A225F-0109-BB56-D172-A57F55A8823B}"/>
          </ac:spMkLst>
        </pc:spChg>
      </pc:sldChg>
    </pc:docChg>
  </pc:docChgLst>
  <pc:docChgLst>
    <pc:chgData name="Ramsey, Jayden" userId="6d867ebf-0006-422a-8504-ff91c782c555" providerId="ADAL" clId="{426D0516-3525-4F45-913D-EB6DEC7A0DD6}"/>
    <pc:docChg chg="custSel modSld">
      <pc:chgData name="Ramsey, Jayden" userId="6d867ebf-0006-422a-8504-ff91c782c555" providerId="ADAL" clId="{426D0516-3525-4F45-913D-EB6DEC7A0DD6}" dt="2025-08-07T17:04:21.395" v="46"/>
      <pc:docMkLst>
        <pc:docMk/>
      </pc:docMkLst>
      <pc:sldChg chg="modAnim">
        <pc:chgData name="Ramsey, Jayden" userId="6d867ebf-0006-422a-8504-ff91c782c555" providerId="ADAL" clId="{426D0516-3525-4F45-913D-EB6DEC7A0DD6}" dt="2025-08-07T17:01:27.341" v="22"/>
        <pc:sldMkLst>
          <pc:docMk/>
          <pc:sldMk cId="2504953823" sldId="264"/>
        </pc:sldMkLst>
      </pc:sldChg>
      <pc:sldChg chg="modAnim">
        <pc:chgData name="Ramsey, Jayden" userId="6d867ebf-0006-422a-8504-ff91c782c555" providerId="ADAL" clId="{426D0516-3525-4F45-913D-EB6DEC7A0DD6}" dt="2025-08-07T17:02:40.308" v="34"/>
        <pc:sldMkLst>
          <pc:docMk/>
          <pc:sldMk cId="850454544" sldId="274"/>
        </pc:sldMkLst>
      </pc:sldChg>
      <pc:sldChg chg="modAnim">
        <pc:chgData name="Ramsey, Jayden" userId="6d867ebf-0006-422a-8504-ff91c782c555" providerId="ADAL" clId="{426D0516-3525-4F45-913D-EB6DEC7A0DD6}" dt="2025-08-07T17:01:33.446" v="23"/>
        <pc:sldMkLst>
          <pc:docMk/>
          <pc:sldMk cId="2967960079" sldId="275"/>
        </pc:sldMkLst>
      </pc:sldChg>
      <pc:sldChg chg="modAnim">
        <pc:chgData name="Ramsey, Jayden" userId="6d867ebf-0006-422a-8504-ff91c782c555" providerId="ADAL" clId="{426D0516-3525-4F45-913D-EB6DEC7A0DD6}" dt="2025-08-07T17:02:09.764" v="29"/>
        <pc:sldMkLst>
          <pc:docMk/>
          <pc:sldMk cId="1157315240" sldId="276"/>
        </pc:sldMkLst>
      </pc:sldChg>
      <pc:sldChg chg="modAnim">
        <pc:chgData name="Ramsey, Jayden" userId="6d867ebf-0006-422a-8504-ff91c782c555" providerId="ADAL" clId="{426D0516-3525-4F45-913D-EB6DEC7A0DD6}" dt="2025-08-07T17:02:05.811" v="28"/>
        <pc:sldMkLst>
          <pc:docMk/>
          <pc:sldMk cId="1855205211" sldId="277"/>
        </pc:sldMkLst>
      </pc:sldChg>
      <pc:sldChg chg="modAnim">
        <pc:chgData name="Ramsey, Jayden" userId="6d867ebf-0006-422a-8504-ff91c782c555" providerId="ADAL" clId="{426D0516-3525-4F45-913D-EB6DEC7A0DD6}" dt="2025-08-07T17:03:16.716" v="36"/>
        <pc:sldMkLst>
          <pc:docMk/>
          <pc:sldMk cId="1930003056" sldId="278"/>
        </pc:sldMkLst>
      </pc:sldChg>
      <pc:sldChg chg="modAnim">
        <pc:chgData name="Ramsey, Jayden" userId="6d867ebf-0006-422a-8504-ff91c782c555" providerId="ADAL" clId="{426D0516-3525-4F45-913D-EB6DEC7A0DD6}" dt="2025-08-07T17:01:35.536" v="24"/>
        <pc:sldMkLst>
          <pc:docMk/>
          <pc:sldMk cId="2742374139" sldId="279"/>
        </pc:sldMkLst>
      </pc:sldChg>
      <pc:sldChg chg="modAnim">
        <pc:chgData name="Ramsey, Jayden" userId="6d867ebf-0006-422a-8504-ff91c782c555" providerId="ADAL" clId="{426D0516-3525-4F45-913D-EB6DEC7A0DD6}" dt="2025-08-07T17:01:41.213" v="25"/>
        <pc:sldMkLst>
          <pc:docMk/>
          <pc:sldMk cId="1580503604" sldId="280"/>
        </pc:sldMkLst>
      </pc:sldChg>
      <pc:sldChg chg="modAnim">
        <pc:chgData name="Ramsey, Jayden" userId="6d867ebf-0006-422a-8504-ff91c782c555" providerId="ADAL" clId="{426D0516-3525-4F45-913D-EB6DEC7A0DD6}" dt="2025-08-07T17:01:47.180" v="26"/>
        <pc:sldMkLst>
          <pc:docMk/>
          <pc:sldMk cId="2771986102" sldId="281"/>
        </pc:sldMkLst>
      </pc:sldChg>
      <pc:sldChg chg="addSp delSp modSp mod modAnim">
        <pc:chgData name="Ramsey, Jayden" userId="6d867ebf-0006-422a-8504-ff91c782c555" providerId="ADAL" clId="{426D0516-3525-4F45-913D-EB6DEC7A0DD6}" dt="2025-08-07T17:04:21.395" v="46"/>
        <pc:sldMkLst>
          <pc:docMk/>
          <pc:sldMk cId="318343862" sldId="282"/>
        </pc:sldMkLst>
        <pc:spChg chg="mod">
          <ac:chgData name="Ramsey, Jayden" userId="6d867ebf-0006-422a-8504-ff91c782c555" providerId="ADAL" clId="{426D0516-3525-4F45-913D-EB6DEC7A0DD6}" dt="2025-08-07T17:04:17.303" v="45" actId="122"/>
          <ac:spMkLst>
            <pc:docMk/>
            <pc:sldMk cId="318343862" sldId="282"/>
            <ac:spMk id="6" creationId="{B29AFFB2-5DE2-479E-BBBA-92C29F47F73C}"/>
          </ac:spMkLst>
        </pc:spChg>
        <pc:picChg chg="mod">
          <ac:chgData name="Ramsey, Jayden" userId="6d867ebf-0006-422a-8504-ff91c782c555" providerId="ADAL" clId="{426D0516-3525-4F45-913D-EB6DEC7A0DD6}" dt="2025-08-07T17:04:13.660" v="44" actId="1076"/>
          <ac:picMkLst>
            <pc:docMk/>
            <pc:sldMk cId="318343862" sldId="282"/>
            <ac:picMk id="5" creationId="{4FAA6795-54BB-449F-B25A-0723D6AE2423}"/>
          </ac:picMkLst>
        </pc:picChg>
      </pc:sldChg>
      <pc:sldChg chg="modAnim">
        <pc:chgData name="Ramsey, Jayden" userId="6d867ebf-0006-422a-8504-ff91c782c555" providerId="ADAL" clId="{426D0516-3525-4F45-913D-EB6DEC7A0DD6}" dt="2025-08-07T16:59:11.092" v="1"/>
        <pc:sldMkLst>
          <pc:docMk/>
          <pc:sldMk cId="402122031" sldId="283"/>
        </pc:sldMkLst>
      </pc:sldChg>
      <pc:sldChg chg="modTransition modAnim">
        <pc:chgData name="Ramsey, Jayden" userId="6d867ebf-0006-422a-8504-ff91c782c555" providerId="ADAL" clId="{426D0516-3525-4F45-913D-EB6DEC7A0DD6}" dt="2025-08-07T17:01:18.685" v="19"/>
        <pc:sldMkLst>
          <pc:docMk/>
          <pc:sldMk cId="964312914" sldId="284"/>
        </pc:sldMkLst>
      </pc:sldChg>
      <pc:sldChg chg="modAnim">
        <pc:chgData name="Ramsey, Jayden" userId="6d867ebf-0006-422a-8504-ff91c782c555" providerId="ADAL" clId="{426D0516-3525-4F45-913D-EB6DEC7A0DD6}" dt="2025-08-07T17:01:22.900" v="20"/>
        <pc:sldMkLst>
          <pc:docMk/>
          <pc:sldMk cId="2172556945" sldId="285"/>
        </pc:sldMkLst>
      </pc:sldChg>
      <pc:sldChg chg="modAnim">
        <pc:chgData name="Ramsey, Jayden" userId="6d867ebf-0006-422a-8504-ff91c782c555" providerId="ADAL" clId="{426D0516-3525-4F45-913D-EB6DEC7A0DD6}" dt="2025-08-07T17:01:49.281" v="27"/>
        <pc:sldMkLst>
          <pc:docMk/>
          <pc:sldMk cId="3696076981" sldId="288"/>
        </pc:sldMkLst>
      </pc:sldChg>
      <pc:sldChg chg="modAnim">
        <pc:chgData name="Ramsey, Jayden" userId="6d867ebf-0006-422a-8504-ff91c782c555" providerId="ADAL" clId="{426D0516-3525-4F45-913D-EB6DEC7A0DD6}" dt="2025-08-07T17:02:14.690" v="31"/>
        <pc:sldMkLst>
          <pc:docMk/>
          <pc:sldMk cId="1996279680" sldId="289"/>
        </pc:sldMkLst>
      </pc:sldChg>
      <pc:sldChg chg="modAnim">
        <pc:chgData name="Ramsey, Jayden" userId="6d867ebf-0006-422a-8504-ff91c782c555" providerId="ADAL" clId="{426D0516-3525-4F45-913D-EB6DEC7A0DD6}" dt="2025-08-07T17:02:16.959" v="32"/>
        <pc:sldMkLst>
          <pc:docMk/>
          <pc:sldMk cId="499419338" sldId="290"/>
        </pc:sldMkLst>
      </pc:sldChg>
      <pc:sldChg chg="modAnim">
        <pc:chgData name="Ramsey, Jayden" userId="6d867ebf-0006-422a-8504-ff91c782c555" providerId="ADAL" clId="{426D0516-3525-4F45-913D-EB6DEC7A0DD6}" dt="2025-08-07T16:59:28.520" v="7"/>
        <pc:sldMkLst>
          <pc:docMk/>
          <pc:sldMk cId="3966977216" sldId="291"/>
        </pc:sldMkLst>
      </pc:sldChg>
      <pc:sldChg chg="modAnim">
        <pc:chgData name="Ramsey, Jayden" userId="6d867ebf-0006-422a-8504-ff91c782c555" providerId="ADAL" clId="{426D0516-3525-4F45-913D-EB6DEC7A0DD6}" dt="2025-08-07T16:59:26.083" v="6"/>
        <pc:sldMkLst>
          <pc:docMk/>
          <pc:sldMk cId="275115145" sldId="292"/>
        </pc:sldMkLst>
      </pc:sldChg>
      <pc:sldChg chg="delSp modSp mod">
        <pc:chgData name="Ramsey, Jayden" userId="6d867ebf-0006-422a-8504-ff91c782c555" providerId="ADAL" clId="{426D0516-3525-4F45-913D-EB6DEC7A0DD6}" dt="2025-08-07T17:00:18.310" v="15" actId="478"/>
        <pc:sldMkLst>
          <pc:docMk/>
          <pc:sldMk cId="1186256304" sldId="300"/>
        </pc:sldMkLst>
      </pc:sldChg>
    </pc:docChg>
  </pc:docChgLst>
  <pc:docChgLst>
    <pc:chgData name="Lacombe, JP" userId="766ae682-de7d-4863-81e5-5e464aac5a67" providerId="ADAL" clId="{0B841066-AEC5-4EE3-BD0A-336EBA4A2B4B}"/>
    <pc:docChg chg="custSel addSld delSld modSld">
      <pc:chgData name="Lacombe, JP" userId="766ae682-de7d-4863-81e5-5e464aac5a67" providerId="ADAL" clId="{0B841066-AEC5-4EE3-BD0A-336EBA4A2B4B}" dt="2025-08-06T14:00:21.721" v="316" actId="1076"/>
      <pc:docMkLst>
        <pc:docMk/>
      </pc:docMkLst>
      <pc:sldChg chg="addSp delSp modSp mod">
        <pc:chgData name="Lacombe, JP" userId="766ae682-de7d-4863-81e5-5e464aac5a67" providerId="ADAL" clId="{0B841066-AEC5-4EE3-BD0A-336EBA4A2B4B}" dt="2025-07-31T16:33:47.621" v="30" actId="692"/>
        <pc:sldMkLst>
          <pc:docMk/>
          <pc:sldMk cId="3619924268" sldId="268"/>
        </pc:sldMkLst>
        <pc:spChg chg="mod">
          <ac:chgData name="Lacombe, JP" userId="766ae682-de7d-4863-81e5-5e464aac5a67" providerId="ADAL" clId="{0B841066-AEC5-4EE3-BD0A-336EBA4A2B4B}" dt="2025-07-31T16:33:37.489" v="29" actId="1076"/>
          <ac:spMkLst>
            <pc:docMk/>
            <pc:sldMk cId="3619924268" sldId="268"/>
            <ac:spMk id="5" creationId="{00000000-0000-0000-0000-000000000000}"/>
          </ac:spMkLst>
        </pc:spChg>
      </pc:sldChg>
      <pc:sldChg chg="addSp delSp modSp mod">
        <pc:chgData name="Lacombe, JP" userId="766ae682-de7d-4863-81e5-5e464aac5a67" providerId="ADAL" clId="{0B841066-AEC5-4EE3-BD0A-336EBA4A2B4B}" dt="2025-07-31T16:37:40.183" v="111" actId="20577"/>
        <pc:sldMkLst>
          <pc:docMk/>
          <pc:sldMk cId="2643730886" sldId="269"/>
        </pc:sldMkLst>
        <pc:spChg chg="mod">
          <ac:chgData name="Lacombe, JP" userId="766ae682-de7d-4863-81e5-5e464aac5a67" providerId="ADAL" clId="{0B841066-AEC5-4EE3-BD0A-336EBA4A2B4B}" dt="2025-07-31T16:37:40.183" v="111" actId="20577"/>
          <ac:spMkLst>
            <pc:docMk/>
            <pc:sldMk cId="2643730886" sldId="269"/>
            <ac:spMk id="6" creationId="{00000000-0000-0000-0000-000000000000}"/>
          </ac:spMkLst>
        </pc:spChg>
      </pc:sldChg>
      <pc:sldChg chg="del">
        <pc:chgData name="Lacombe, JP" userId="766ae682-de7d-4863-81e5-5e464aac5a67" providerId="ADAL" clId="{0B841066-AEC5-4EE3-BD0A-336EBA4A2B4B}" dt="2025-07-31T16:45:16.054" v="227" actId="2696"/>
        <pc:sldMkLst>
          <pc:docMk/>
          <pc:sldMk cId="3892630479" sldId="270"/>
        </pc:sldMkLst>
      </pc:sldChg>
      <pc:sldChg chg="addSp delSp modSp mod">
        <pc:chgData name="Lacombe, JP" userId="766ae682-de7d-4863-81e5-5e464aac5a67" providerId="ADAL" clId="{0B841066-AEC5-4EE3-BD0A-336EBA4A2B4B}" dt="2025-08-06T14:00:21.721" v="316" actId="1076"/>
        <pc:sldMkLst>
          <pc:docMk/>
          <pc:sldMk cId="2876586308" sldId="271"/>
        </pc:sldMkLst>
        <pc:spChg chg="mod">
          <ac:chgData name="Lacombe, JP" userId="766ae682-de7d-4863-81e5-5e464aac5a67" providerId="ADAL" clId="{0B841066-AEC5-4EE3-BD0A-336EBA4A2B4B}" dt="2025-08-06T14:00:21.721" v="316" actId="1076"/>
          <ac:spMkLst>
            <pc:docMk/>
            <pc:sldMk cId="2876586308" sldId="271"/>
            <ac:spMk id="6" creationId="{00000000-0000-0000-0000-000000000000}"/>
          </ac:spMkLst>
        </pc:spChg>
        <pc:spChg chg="mod">
          <ac:chgData name="Lacombe, JP" userId="766ae682-de7d-4863-81e5-5e464aac5a67" providerId="ADAL" clId="{0B841066-AEC5-4EE3-BD0A-336EBA4A2B4B}" dt="2025-07-31T16:46:29.359" v="248" actId="1076"/>
          <ac:spMkLst>
            <pc:docMk/>
            <pc:sldMk cId="2876586308" sldId="271"/>
            <ac:spMk id="8" creationId="{00000000-0000-0000-0000-000000000000}"/>
          </ac:spMkLst>
        </pc:spChg>
        <pc:spChg chg="mod">
          <ac:chgData name="Lacombe, JP" userId="766ae682-de7d-4863-81e5-5e464aac5a67" providerId="ADAL" clId="{0B841066-AEC5-4EE3-BD0A-336EBA4A2B4B}" dt="2025-07-31T16:47:04.124" v="257" actId="403"/>
          <ac:spMkLst>
            <pc:docMk/>
            <pc:sldMk cId="2876586308" sldId="271"/>
            <ac:spMk id="13" creationId="{00000000-0000-0000-0000-000000000000}"/>
          </ac:spMkLst>
        </pc:spChg>
        <pc:cxnChg chg="mod">
          <ac:chgData name="Lacombe, JP" userId="766ae682-de7d-4863-81e5-5e464aac5a67" providerId="ADAL" clId="{0B841066-AEC5-4EE3-BD0A-336EBA4A2B4B}" dt="2025-08-06T14:00:13.730" v="315" actId="14100"/>
          <ac:cxnSpMkLst>
            <pc:docMk/>
            <pc:sldMk cId="2876586308" sldId="271"/>
            <ac:cxnSpMk id="7" creationId="{00000000-0000-0000-0000-000000000000}"/>
          </ac:cxnSpMkLst>
        </pc:cxnChg>
        <pc:cxnChg chg="mod">
          <ac:chgData name="Lacombe, JP" userId="766ae682-de7d-4863-81e5-5e464aac5a67" providerId="ADAL" clId="{0B841066-AEC5-4EE3-BD0A-336EBA4A2B4B}" dt="2025-08-06T14:00:08.449" v="314" actId="14100"/>
          <ac:cxnSpMkLst>
            <pc:docMk/>
            <pc:sldMk cId="2876586308" sldId="271"/>
            <ac:cxnSpMk id="10" creationId="{00000000-0000-0000-0000-000000000000}"/>
          </ac:cxnSpMkLst>
        </pc:cxnChg>
      </pc:sldChg>
      <pc:sldChg chg="addSp delSp modSp mod">
        <pc:chgData name="Lacombe, JP" userId="766ae682-de7d-4863-81e5-5e464aac5a67" providerId="ADAL" clId="{0B841066-AEC5-4EE3-BD0A-336EBA4A2B4B}" dt="2025-07-31T17:04:17.936" v="297" actId="692"/>
        <pc:sldMkLst>
          <pc:docMk/>
          <pc:sldMk cId="1037909292" sldId="272"/>
        </pc:sldMkLst>
      </pc:sldChg>
      <pc:sldChg chg="addSp delSp modSp add mod">
        <pc:chgData name="Lacombe, JP" userId="766ae682-de7d-4863-81e5-5e464aac5a67" providerId="ADAL" clId="{0B841066-AEC5-4EE3-BD0A-336EBA4A2B4B}" dt="2025-07-31T16:37:44.233" v="112" actId="20577"/>
        <pc:sldMkLst>
          <pc:docMk/>
          <pc:sldMk cId="4013913145" sldId="293"/>
        </pc:sldMkLst>
        <pc:spChg chg="mod">
          <ac:chgData name="Lacombe, JP" userId="766ae682-de7d-4863-81e5-5e464aac5a67" providerId="ADAL" clId="{0B841066-AEC5-4EE3-BD0A-336EBA4A2B4B}" dt="2025-07-31T16:37:44.233" v="112" actId="20577"/>
          <ac:spMkLst>
            <pc:docMk/>
            <pc:sldMk cId="4013913145" sldId="293"/>
            <ac:spMk id="6" creationId="{D8C5B6D7-D901-375C-3933-D091D3FA0982}"/>
          </ac:spMkLst>
        </pc:spChg>
      </pc:sldChg>
      <pc:sldChg chg="modSp add mod">
        <pc:chgData name="Lacombe, JP" userId="766ae682-de7d-4863-81e5-5e464aac5a67" providerId="ADAL" clId="{0B841066-AEC5-4EE3-BD0A-336EBA4A2B4B}" dt="2025-07-31T16:37:48.803" v="113" actId="20577"/>
        <pc:sldMkLst>
          <pc:docMk/>
          <pc:sldMk cId="1266577148" sldId="294"/>
        </pc:sldMkLst>
      </pc:sldChg>
      <pc:sldChg chg="addSp delSp modSp add mod">
        <pc:chgData name="Lacombe, JP" userId="766ae682-de7d-4863-81e5-5e464aac5a67" providerId="ADAL" clId="{0B841066-AEC5-4EE3-BD0A-336EBA4A2B4B}" dt="2025-07-31T16:37:52.585" v="114" actId="20577"/>
        <pc:sldMkLst>
          <pc:docMk/>
          <pc:sldMk cId="2398700520" sldId="295"/>
        </pc:sldMkLst>
      </pc:sldChg>
      <pc:sldChg chg="add">
        <pc:chgData name="Lacombe, JP" userId="766ae682-de7d-4863-81e5-5e464aac5a67" providerId="ADAL" clId="{0B841066-AEC5-4EE3-BD0A-336EBA4A2B4B}" dt="2025-07-31T16:37:57.003" v="115" actId="2890"/>
        <pc:sldMkLst>
          <pc:docMk/>
          <pc:sldMk cId="374932310" sldId="296"/>
        </pc:sldMkLst>
      </pc:sldChg>
      <pc:sldChg chg="addSp delSp modSp add mod">
        <pc:chgData name="Lacombe, JP" userId="766ae682-de7d-4863-81e5-5e464aac5a67" providerId="ADAL" clId="{0B841066-AEC5-4EE3-BD0A-336EBA4A2B4B}" dt="2025-07-31T16:39:00.123" v="129" actId="692"/>
        <pc:sldMkLst>
          <pc:docMk/>
          <pc:sldMk cId="2332024469" sldId="297"/>
        </pc:sldMkLst>
      </pc:sldChg>
      <pc:sldChg chg="addSp delSp modSp add mod">
        <pc:chgData name="Lacombe, JP" userId="766ae682-de7d-4863-81e5-5e464aac5a67" providerId="ADAL" clId="{0B841066-AEC5-4EE3-BD0A-336EBA4A2B4B}" dt="2025-08-06T13:13:22.810" v="299" actId="14100"/>
        <pc:sldMkLst>
          <pc:docMk/>
          <pc:sldMk cId="2825322135" sldId="298"/>
        </pc:sldMkLst>
      </pc:sldChg>
      <pc:sldChg chg="addSp delSp modSp add mod">
        <pc:chgData name="Lacombe, JP" userId="766ae682-de7d-4863-81e5-5e464aac5a67" providerId="ADAL" clId="{0B841066-AEC5-4EE3-BD0A-336EBA4A2B4B}" dt="2025-07-31T16:40:57.359" v="169" actId="692"/>
        <pc:sldMkLst>
          <pc:docMk/>
          <pc:sldMk cId="3224472462" sldId="299"/>
        </pc:sldMkLst>
      </pc:sldChg>
      <pc:sldChg chg="addSp delSp modSp add mod">
        <pc:chgData name="Lacombe, JP" userId="766ae682-de7d-4863-81e5-5e464aac5a67" providerId="ADAL" clId="{0B841066-AEC5-4EE3-BD0A-336EBA4A2B4B}" dt="2025-07-31T16:44:55.524" v="226" actId="14100"/>
        <pc:sldMkLst>
          <pc:docMk/>
          <pc:sldMk cId="1186256304" sldId="300"/>
        </pc:sldMkLst>
        <pc:spChg chg="add mod">
          <ac:chgData name="Lacombe, JP" userId="766ae682-de7d-4863-81e5-5e464aac5a67" providerId="ADAL" clId="{0B841066-AEC5-4EE3-BD0A-336EBA4A2B4B}" dt="2025-07-31T16:44:51.074" v="224" actId="1076"/>
          <ac:spMkLst>
            <pc:docMk/>
            <pc:sldMk cId="1186256304" sldId="300"/>
            <ac:spMk id="10" creationId="{F925AAC9-7744-C1FF-685D-256DCC45D185}"/>
          </ac:spMkLst>
        </pc:spChg>
      </pc:sldChg>
      <pc:sldChg chg="addSp delSp modSp add mod">
        <pc:chgData name="Lacombe, JP" userId="766ae682-de7d-4863-81e5-5e464aac5a67" providerId="ADAL" clId="{0B841066-AEC5-4EE3-BD0A-336EBA4A2B4B}" dt="2025-07-31T16:44:26.084" v="220" actId="1076"/>
        <pc:sldMkLst>
          <pc:docMk/>
          <pc:sldMk cId="2620680281" sldId="301"/>
        </pc:sldMkLst>
        <pc:spChg chg="add mod">
          <ac:chgData name="Lacombe, JP" userId="766ae682-de7d-4863-81e5-5e464aac5a67" providerId="ADAL" clId="{0B841066-AEC5-4EE3-BD0A-336EBA4A2B4B}" dt="2025-07-31T16:44:26.084" v="220" actId="1076"/>
          <ac:spMkLst>
            <pc:docMk/>
            <pc:sldMk cId="2620680281" sldId="301"/>
            <ac:spMk id="8" creationId="{CC9E3F75-609D-EE44-FC87-DFF723FF8F3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74132-150D-443F-A18E-C69A3F14297B}" type="doc">
      <dgm:prSet loTypeId="urn:microsoft.com/office/officeart/2005/8/layout/bProcess3" loCatId="process" qsTypeId="urn:microsoft.com/office/officeart/2005/8/quickstyle/simple1" qsCatId="simple" csTypeId="urn:microsoft.com/office/officeart/2005/8/colors/accent1_4" csCatId="accent1" phldr="1"/>
      <dgm:spPr/>
      <dgm:t>
        <a:bodyPr/>
        <a:lstStyle/>
        <a:p>
          <a:endParaRPr lang="en-US"/>
        </a:p>
      </dgm:t>
    </dgm:pt>
    <dgm:pt modelId="{475A1FD2-73AC-4C2C-87FE-B8E2CCBB9305}">
      <dgm:prSet phldrT="[Text]"/>
      <dgm:spPr/>
      <dgm:t>
        <a:bodyPr/>
        <a:lstStyle/>
        <a:p>
          <a:r>
            <a:rPr lang="en-US"/>
            <a:t>Completed and signed by Supervisor</a:t>
          </a:r>
        </a:p>
      </dgm:t>
    </dgm:pt>
    <dgm:pt modelId="{6C537013-FFD6-489A-A959-9075559886C1}" type="parTrans" cxnId="{56DE5397-2BC8-4F76-A20C-7781AA2362FD}">
      <dgm:prSet/>
      <dgm:spPr/>
      <dgm:t>
        <a:bodyPr/>
        <a:lstStyle/>
        <a:p>
          <a:endParaRPr lang="en-US"/>
        </a:p>
      </dgm:t>
    </dgm:pt>
    <dgm:pt modelId="{D196E007-0BA4-4EA1-A245-9C7B9863AE8C}" type="sibTrans" cxnId="{56DE5397-2BC8-4F76-A20C-7781AA2362FD}">
      <dgm:prSet/>
      <dgm:spPr/>
      <dgm:t>
        <a:bodyPr/>
        <a:lstStyle/>
        <a:p>
          <a:endParaRPr lang="en-US"/>
        </a:p>
      </dgm:t>
    </dgm:pt>
    <dgm:pt modelId="{9735D434-97E4-4412-B9B5-C18D01470EDC}">
      <dgm:prSet phldrT="[Text]"/>
      <dgm:spPr/>
      <dgm:t>
        <a:bodyPr/>
        <a:lstStyle/>
        <a:p>
          <a:r>
            <a:rPr lang="en-US"/>
            <a:t>Reviewed and signed by designated command staff</a:t>
          </a:r>
        </a:p>
      </dgm:t>
    </dgm:pt>
    <dgm:pt modelId="{55C1431B-5C14-45B8-A7FA-CC8F1D253117}" type="parTrans" cxnId="{D0D02927-B271-42E2-9BC6-CA7E6CFFDE4F}">
      <dgm:prSet/>
      <dgm:spPr/>
      <dgm:t>
        <a:bodyPr/>
        <a:lstStyle/>
        <a:p>
          <a:endParaRPr lang="en-US"/>
        </a:p>
      </dgm:t>
    </dgm:pt>
    <dgm:pt modelId="{9C4E01A2-229F-4933-A7F0-A6D0DC02FE43}" type="sibTrans" cxnId="{D0D02927-B271-42E2-9BC6-CA7E6CFFDE4F}">
      <dgm:prSet/>
      <dgm:spPr/>
      <dgm:t>
        <a:bodyPr/>
        <a:lstStyle/>
        <a:p>
          <a:endParaRPr lang="en-US"/>
        </a:p>
      </dgm:t>
    </dgm:pt>
    <dgm:pt modelId="{9D90E06F-8B26-446A-9CA6-0A1F5D6DFB28}">
      <dgm:prSet phldrT="[Text]"/>
      <dgm:spPr/>
      <dgm:t>
        <a:bodyPr/>
        <a:lstStyle/>
        <a:p>
          <a:r>
            <a:rPr lang="en-US"/>
            <a:t>LR reviews and approves; sends original back to department</a:t>
          </a:r>
        </a:p>
      </dgm:t>
    </dgm:pt>
    <dgm:pt modelId="{DFE7E708-A960-4426-9EA6-5FDF14BBA4FF}" type="parTrans" cxnId="{57814D92-7020-4899-9FE7-37C229BF2FA0}">
      <dgm:prSet/>
      <dgm:spPr/>
      <dgm:t>
        <a:bodyPr/>
        <a:lstStyle/>
        <a:p>
          <a:endParaRPr lang="en-US"/>
        </a:p>
      </dgm:t>
    </dgm:pt>
    <dgm:pt modelId="{925F78FC-5480-46DD-B7D7-55CFF38A37C3}" type="sibTrans" cxnId="{57814D92-7020-4899-9FE7-37C229BF2FA0}">
      <dgm:prSet/>
      <dgm:spPr/>
      <dgm:t>
        <a:bodyPr/>
        <a:lstStyle/>
        <a:p>
          <a:endParaRPr lang="en-US"/>
        </a:p>
      </dgm:t>
    </dgm:pt>
    <dgm:pt modelId="{878D785B-4036-4C99-9457-9A2A44B3289F}">
      <dgm:prSet phldrT="[Text]"/>
      <dgm:spPr/>
      <dgm:t>
        <a:bodyPr/>
        <a:lstStyle/>
        <a:p>
          <a:r>
            <a:rPr lang="en-US"/>
            <a:t>Supervisor conducts the performance appraisal interview</a:t>
          </a:r>
        </a:p>
      </dgm:t>
    </dgm:pt>
    <dgm:pt modelId="{C66AD083-F319-4D73-BA25-8489C8A3C6BD}" type="parTrans" cxnId="{0067ECD3-CDA4-4327-9EAD-4002CB2156D7}">
      <dgm:prSet/>
      <dgm:spPr/>
      <dgm:t>
        <a:bodyPr/>
        <a:lstStyle/>
        <a:p>
          <a:endParaRPr lang="en-US"/>
        </a:p>
      </dgm:t>
    </dgm:pt>
    <dgm:pt modelId="{AC76F0DD-6820-4054-A9FB-CEF89DDE8297}" type="sibTrans" cxnId="{0067ECD3-CDA4-4327-9EAD-4002CB2156D7}">
      <dgm:prSet/>
      <dgm:spPr/>
      <dgm:t>
        <a:bodyPr/>
        <a:lstStyle/>
        <a:p>
          <a:endParaRPr lang="en-US"/>
        </a:p>
      </dgm:t>
    </dgm:pt>
    <dgm:pt modelId="{3A49140C-420A-465D-94B9-E19B498A6F5D}">
      <dgm:prSet phldrT="[Text]"/>
      <dgm:spPr/>
      <dgm:t>
        <a:bodyPr/>
        <a:lstStyle/>
        <a:p>
          <a:r>
            <a:rPr lang="en-US"/>
            <a:t>Employee reviews &amp; signs*</a:t>
          </a:r>
        </a:p>
      </dgm:t>
    </dgm:pt>
    <dgm:pt modelId="{3808A4AB-94BA-4628-A74F-FC0F24C753B5}" type="parTrans" cxnId="{6C29CAD0-9D50-478B-A233-C7F9CF3A7991}">
      <dgm:prSet/>
      <dgm:spPr/>
      <dgm:t>
        <a:bodyPr/>
        <a:lstStyle/>
        <a:p>
          <a:endParaRPr lang="en-US"/>
        </a:p>
      </dgm:t>
    </dgm:pt>
    <dgm:pt modelId="{4F7F112E-D96D-4F2B-8431-CBD502576075}" type="sibTrans" cxnId="{6C29CAD0-9D50-478B-A233-C7F9CF3A7991}">
      <dgm:prSet/>
      <dgm:spPr/>
      <dgm:t>
        <a:bodyPr/>
        <a:lstStyle/>
        <a:p>
          <a:endParaRPr lang="en-US"/>
        </a:p>
      </dgm:t>
    </dgm:pt>
    <dgm:pt modelId="{B242C5B6-BF8A-4A45-945D-7EC948E16950}">
      <dgm:prSet/>
      <dgm:spPr/>
      <dgm:t>
        <a:bodyPr/>
        <a:lstStyle/>
        <a:p>
          <a:r>
            <a:rPr lang="en-US"/>
            <a:t>Original Completed/signed form is processed by HR within Kuali</a:t>
          </a:r>
        </a:p>
      </dgm:t>
    </dgm:pt>
    <dgm:pt modelId="{88B1D782-8F19-468D-B115-64AF39BC3FCF}" type="parTrans" cxnId="{7502CFC6-85F2-40D2-862D-9BCD00C8F134}">
      <dgm:prSet/>
      <dgm:spPr/>
      <dgm:t>
        <a:bodyPr/>
        <a:lstStyle/>
        <a:p>
          <a:endParaRPr lang="en-US"/>
        </a:p>
      </dgm:t>
    </dgm:pt>
    <dgm:pt modelId="{0A13BB19-7032-4E90-92FD-DE74FA1DAA16}" type="sibTrans" cxnId="{7502CFC6-85F2-40D2-862D-9BCD00C8F134}">
      <dgm:prSet/>
      <dgm:spPr/>
      <dgm:t>
        <a:bodyPr/>
        <a:lstStyle/>
        <a:p>
          <a:endParaRPr lang="en-US"/>
        </a:p>
      </dgm:t>
    </dgm:pt>
    <dgm:pt modelId="{9E0A477F-854F-4A9E-93A9-4B8FB157663A}" type="pres">
      <dgm:prSet presAssocID="{8D674132-150D-443F-A18E-C69A3F14297B}" presName="Name0" presStyleCnt="0">
        <dgm:presLayoutVars>
          <dgm:dir/>
          <dgm:resizeHandles val="exact"/>
        </dgm:presLayoutVars>
      </dgm:prSet>
      <dgm:spPr/>
    </dgm:pt>
    <dgm:pt modelId="{4D3BD995-D6B4-40D9-AC55-D4BABD35D24D}" type="pres">
      <dgm:prSet presAssocID="{475A1FD2-73AC-4C2C-87FE-B8E2CCBB9305}" presName="node" presStyleLbl="node1" presStyleIdx="0" presStyleCnt="6">
        <dgm:presLayoutVars>
          <dgm:bulletEnabled val="1"/>
        </dgm:presLayoutVars>
      </dgm:prSet>
      <dgm:spPr/>
    </dgm:pt>
    <dgm:pt modelId="{DAF337E4-7841-418A-A71B-C480F9D255E2}" type="pres">
      <dgm:prSet presAssocID="{D196E007-0BA4-4EA1-A245-9C7B9863AE8C}" presName="sibTrans" presStyleLbl="sibTrans1D1" presStyleIdx="0" presStyleCnt="5"/>
      <dgm:spPr/>
    </dgm:pt>
    <dgm:pt modelId="{8609803E-5AE0-4435-8699-4CC854A32575}" type="pres">
      <dgm:prSet presAssocID="{D196E007-0BA4-4EA1-A245-9C7B9863AE8C}" presName="connectorText" presStyleLbl="sibTrans1D1" presStyleIdx="0" presStyleCnt="5"/>
      <dgm:spPr/>
    </dgm:pt>
    <dgm:pt modelId="{F8DEBF01-08AC-4972-96A2-1799F908AB4B}" type="pres">
      <dgm:prSet presAssocID="{9735D434-97E4-4412-B9B5-C18D01470EDC}" presName="node" presStyleLbl="node1" presStyleIdx="1" presStyleCnt="6">
        <dgm:presLayoutVars>
          <dgm:bulletEnabled val="1"/>
        </dgm:presLayoutVars>
      </dgm:prSet>
      <dgm:spPr/>
    </dgm:pt>
    <dgm:pt modelId="{19975D55-883C-47C1-B111-D4EE82A93D7F}" type="pres">
      <dgm:prSet presAssocID="{9C4E01A2-229F-4933-A7F0-A6D0DC02FE43}" presName="sibTrans" presStyleLbl="sibTrans1D1" presStyleIdx="1" presStyleCnt="5"/>
      <dgm:spPr/>
    </dgm:pt>
    <dgm:pt modelId="{72519CD1-E083-4A4C-B6DA-7CA92D28211B}" type="pres">
      <dgm:prSet presAssocID="{9C4E01A2-229F-4933-A7F0-A6D0DC02FE43}" presName="connectorText" presStyleLbl="sibTrans1D1" presStyleIdx="1" presStyleCnt="5"/>
      <dgm:spPr/>
    </dgm:pt>
    <dgm:pt modelId="{5BFCAC6A-BE45-414A-909F-D48789C570A1}" type="pres">
      <dgm:prSet presAssocID="{9D90E06F-8B26-446A-9CA6-0A1F5D6DFB28}" presName="node" presStyleLbl="node1" presStyleIdx="2" presStyleCnt="6">
        <dgm:presLayoutVars>
          <dgm:bulletEnabled val="1"/>
        </dgm:presLayoutVars>
      </dgm:prSet>
      <dgm:spPr/>
    </dgm:pt>
    <dgm:pt modelId="{86499952-C66D-46F8-92D0-96AB191DA034}" type="pres">
      <dgm:prSet presAssocID="{925F78FC-5480-46DD-B7D7-55CFF38A37C3}" presName="sibTrans" presStyleLbl="sibTrans1D1" presStyleIdx="2" presStyleCnt="5"/>
      <dgm:spPr/>
    </dgm:pt>
    <dgm:pt modelId="{DF7A4F4A-1F34-45BB-AD86-22E0F0BD68E7}" type="pres">
      <dgm:prSet presAssocID="{925F78FC-5480-46DD-B7D7-55CFF38A37C3}" presName="connectorText" presStyleLbl="sibTrans1D1" presStyleIdx="2" presStyleCnt="5"/>
      <dgm:spPr/>
    </dgm:pt>
    <dgm:pt modelId="{8FF670AD-33AD-4C72-BF6F-F2527BB55F05}" type="pres">
      <dgm:prSet presAssocID="{878D785B-4036-4C99-9457-9A2A44B3289F}" presName="node" presStyleLbl="node1" presStyleIdx="3" presStyleCnt="6">
        <dgm:presLayoutVars>
          <dgm:bulletEnabled val="1"/>
        </dgm:presLayoutVars>
      </dgm:prSet>
      <dgm:spPr/>
    </dgm:pt>
    <dgm:pt modelId="{0F0A03B3-7D08-45DF-A03D-31D43B93D068}" type="pres">
      <dgm:prSet presAssocID="{AC76F0DD-6820-4054-A9FB-CEF89DDE8297}" presName="sibTrans" presStyleLbl="sibTrans1D1" presStyleIdx="3" presStyleCnt="5"/>
      <dgm:spPr/>
    </dgm:pt>
    <dgm:pt modelId="{2E0FF8E2-0959-4DE5-982C-EE81ADD0C54F}" type="pres">
      <dgm:prSet presAssocID="{AC76F0DD-6820-4054-A9FB-CEF89DDE8297}" presName="connectorText" presStyleLbl="sibTrans1D1" presStyleIdx="3" presStyleCnt="5"/>
      <dgm:spPr/>
    </dgm:pt>
    <dgm:pt modelId="{B44DEAC2-2F90-4DEC-BFF7-B3D6C85C1433}" type="pres">
      <dgm:prSet presAssocID="{3A49140C-420A-465D-94B9-E19B498A6F5D}" presName="node" presStyleLbl="node1" presStyleIdx="4" presStyleCnt="6">
        <dgm:presLayoutVars>
          <dgm:bulletEnabled val="1"/>
        </dgm:presLayoutVars>
      </dgm:prSet>
      <dgm:spPr/>
    </dgm:pt>
    <dgm:pt modelId="{3F17A821-EA2E-4421-874F-BA6000160E06}" type="pres">
      <dgm:prSet presAssocID="{4F7F112E-D96D-4F2B-8431-CBD502576075}" presName="sibTrans" presStyleLbl="sibTrans1D1" presStyleIdx="4" presStyleCnt="5"/>
      <dgm:spPr/>
    </dgm:pt>
    <dgm:pt modelId="{16F8A4A6-B8C9-4E12-BC16-ACFA343DDB7C}" type="pres">
      <dgm:prSet presAssocID="{4F7F112E-D96D-4F2B-8431-CBD502576075}" presName="connectorText" presStyleLbl="sibTrans1D1" presStyleIdx="4" presStyleCnt="5"/>
      <dgm:spPr/>
    </dgm:pt>
    <dgm:pt modelId="{EE9B5104-2BFD-412A-8D90-D08D1DD19879}" type="pres">
      <dgm:prSet presAssocID="{B242C5B6-BF8A-4A45-945D-7EC948E16950}" presName="node" presStyleLbl="node1" presStyleIdx="5" presStyleCnt="6">
        <dgm:presLayoutVars>
          <dgm:bulletEnabled val="1"/>
        </dgm:presLayoutVars>
      </dgm:prSet>
      <dgm:spPr/>
    </dgm:pt>
  </dgm:ptLst>
  <dgm:cxnLst>
    <dgm:cxn modelId="{0DC64B05-3819-4C2F-B45E-6A96D2D897CA}" type="presOf" srcId="{9C4E01A2-229F-4933-A7F0-A6D0DC02FE43}" destId="{19975D55-883C-47C1-B111-D4EE82A93D7F}" srcOrd="0" destOrd="0" presId="urn:microsoft.com/office/officeart/2005/8/layout/bProcess3"/>
    <dgm:cxn modelId="{FAA0471C-EEFE-4C4B-9FDE-AD5FB650FE2D}" type="presOf" srcId="{4F7F112E-D96D-4F2B-8431-CBD502576075}" destId="{3F17A821-EA2E-4421-874F-BA6000160E06}" srcOrd="0" destOrd="0" presId="urn:microsoft.com/office/officeart/2005/8/layout/bProcess3"/>
    <dgm:cxn modelId="{D0D02927-B271-42E2-9BC6-CA7E6CFFDE4F}" srcId="{8D674132-150D-443F-A18E-C69A3F14297B}" destId="{9735D434-97E4-4412-B9B5-C18D01470EDC}" srcOrd="1" destOrd="0" parTransId="{55C1431B-5C14-45B8-A7FA-CC8F1D253117}" sibTransId="{9C4E01A2-229F-4933-A7F0-A6D0DC02FE43}"/>
    <dgm:cxn modelId="{7D1F892C-F649-4383-BF56-81CE78FEA3F1}" type="presOf" srcId="{3A49140C-420A-465D-94B9-E19B498A6F5D}" destId="{B44DEAC2-2F90-4DEC-BFF7-B3D6C85C1433}" srcOrd="0" destOrd="0" presId="urn:microsoft.com/office/officeart/2005/8/layout/bProcess3"/>
    <dgm:cxn modelId="{4BC5E22C-6C99-4CC5-B895-DA0A87D077FD}" type="presOf" srcId="{9C4E01A2-229F-4933-A7F0-A6D0DC02FE43}" destId="{72519CD1-E083-4A4C-B6DA-7CA92D28211B}" srcOrd="1" destOrd="0" presId="urn:microsoft.com/office/officeart/2005/8/layout/bProcess3"/>
    <dgm:cxn modelId="{E3CA142D-A56E-434D-BDDD-FBFB0BA0F7F7}" type="presOf" srcId="{AC76F0DD-6820-4054-A9FB-CEF89DDE8297}" destId="{0F0A03B3-7D08-45DF-A03D-31D43B93D068}" srcOrd="0" destOrd="0" presId="urn:microsoft.com/office/officeart/2005/8/layout/bProcess3"/>
    <dgm:cxn modelId="{00684F2F-7320-4370-8DAE-2800FEC08945}" type="presOf" srcId="{475A1FD2-73AC-4C2C-87FE-B8E2CCBB9305}" destId="{4D3BD995-D6B4-40D9-AC55-D4BABD35D24D}" srcOrd="0" destOrd="0" presId="urn:microsoft.com/office/officeart/2005/8/layout/bProcess3"/>
    <dgm:cxn modelId="{E2BD7C36-4533-4AF5-96B3-AC9ECBC8BCEC}" type="presOf" srcId="{D196E007-0BA4-4EA1-A245-9C7B9863AE8C}" destId="{8609803E-5AE0-4435-8699-4CC854A32575}" srcOrd="1" destOrd="0" presId="urn:microsoft.com/office/officeart/2005/8/layout/bProcess3"/>
    <dgm:cxn modelId="{6F1E995E-8020-4E64-93D3-DD07046E2BB0}" type="presOf" srcId="{D196E007-0BA4-4EA1-A245-9C7B9863AE8C}" destId="{DAF337E4-7841-418A-A71B-C480F9D255E2}" srcOrd="0" destOrd="0" presId="urn:microsoft.com/office/officeart/2005/8/layout/bProcess3"/>
    <dgm:cxn modelId="{E71BF064-89EF-4D43-8E24-570A03FB984D}" type="presOf" srcId="{4F7F112E-D96D-4F2B-8431-CBD502576075}" destId="{16F8A4A6-B8C9-4E12-BC16-ACFA343DDB7C}" srcOrd="1" destOrd="0" presId="urn:microsoft.com/office/officeart/2005/8/layout/bProcess3"/>
    <dgm:cxn modelId="{3624986C-6368-4886-9689-50DB9948F686}" type="presOf" srcId="{AC76F0DD-6820-4054-A9FB-CEF89DDE8297}" destId="{2E0FF8E2-0959-4DE5-982C-EE81ADD0C54F}" srcOrd="1" destOrd="0" presId="urn:microsoft.com/office/officeart/2005/8/layout/bProcess3"/>
    <dgm:cxn modelId="{DAC16370-F76F-4166-9D0A-FF6C9A56C7C3}" type="presOf" srcId="{8D674132-150D-443F-A18E-C69A3F14297B}" destId="{9E0A477F-854F-4A9E-93A9-4B8FB157663A}" srcOrd="0" destOrd="0" presId="urn:microsoft.com/office/officeart/2005/8/layout/bProcess3"/>
    <dgm:cxn modelId="{0A037657-CA12-421F-A3DC-8B856961E9BA}" type="presOf" srcId="{9D90E06F-8B26-446A-9CA6-0A1F5D6DFB28}" destId="{5BFCAC6A-BE45-414A-909F-D48789C570A1}" srcOrd="0" destOrd="0" presId="urn:microsoft.com/office/officeart/2005/8/layout/bProcess3"/>
    <dgm:cxn modelId="{A6E14B8A-8713-446B-8EF4-7D3F329F1305}" type="presOf" srcId="{9735D434-97E4-4412-B9B5-C18D01470EDC}" destId="{F8DEBF01-08AC-4972-96A2-1799F908AB4B}" srcOrd="0" destOrd="0" presId="urn:microsoft.com/office/officeart/2005/8/layout/bProcess3"/>
    <dgm:cxn modelId="{57814D92-7020-4899-9FE7-37C229BF2FA0}" srcId="{8D674132-150D-443F-A18E-C69A3F14297B}" destId="{9D90E06F-8B26-446A-9CA6-0A1F5D6DFB28}" srcOrd="2" destOrd="0" parTransId="{DFE7E708-A960-4426-9EA6-5FDF14BBA4FF}" sibTransId="{925F78FC-5480-46DD-B7D7-55CFF38A37C3}"/>
    <dgm:cxn modelId="{56DE5397-2BC8-4F76-A20C-7781AA2362FD}" srcId="{8D674132-150D-443F-A18E-C69A3F14297B}" destId="{475A1FD2-73AC-4C2C-87FE-B8E2CCBB9305}" srcOrd="0" destOrd="0" parTransId="{6C537013-FFD6-489A-A959-9075559886C1}" sibTransId="{D196E007-0BA4-4EA1-A245-9C7B9863AE8C}"/>
    <dgm:cxn modelId="{FBE877A5-9227-49F9-9F9B-6FF60E74F8C6}" type="presOf" srcId="{878D785B-4036-4C99-9457-9A2A44B3289F}" destId="{8FF670AD-33AD-4C72-BF6F-F2527BB55F05}" srcOrd="0" destOrd="0" presId="urn:microsoft.com/office/officeart/2005/8/layout/bProcess3"/>
    <dgm:cxn modelId="{9EC2D2B6-CD6A-4305-9657-9465AD7414C2}" type="presOf" srcId="{925F78FC-5480-46DD-B7D7-55CFF38A37C3}" destId="{86499952-C66D-46F8-92D0-96AB191DA034}" srcOrd="0" destOrd="0" presId="urn:microsoft.com/office/officeart/2005/8/layout/bProcess3"/>
    <dgm:cxn modelId="{7502CFC6-85F2-40D2-862D-9BCD00C8F134}" srcId="{8D674132-150D-443F-A18E-C69A3F14297B}" destId="{B242C5B6-BF8A-4A45-945D-7EC948E16950}" srcOrd="5" destOrd="0" parTransId="{88B1D782-8F19-468D-B115-64AF39BC3FCF}" sibTransId="{0A13BB19-7032-4E90-92FD-DE74FA1DAA16}"/>
    <dgm:cxn modelId="{6C29CAD0-9D50-478B-A233-C7F9CF3A7991}" srcId="{8D674132-150D-443F-A18E-C69A3F14297B}" destId="{3A49140C-420A-465D-94B9-E19B498A6F5D}" srcOrd="4" destOrd="0" parTransId="{3808A4AB-94BA-4628-A74F-FC0F24C753B5}" sibTransId="{4F7F112E-D96D-4F2B-8431-CBD502576075}"/>
    <dgm:cxn modelId="{0067ECD3-CDA4-4327-9EAD-4002CB2156D7}" srcId="{8D674132-150D-443F-A18E-C69A3F14297B}" destId="{878D785B-4036-4C99-9457-9A2A44B3289F}" srcOrd="3" destOrd="0" parTransId="{C66AD083-F319-4D73-BA25-8489C8A3C6BD}" sibTransId="{AC76F0DD-6820-4054-A9FB-CEF89DDE8297}"/>
    <dgm:cxn modelId="{3471A5E1-25A0-4632-B71B-32E6F951B31A}" type="presOf" srcId="{925F78FC-5480-46DD-B7D7-55CFF38A37C3}" destId="{DF7A4F4A-1F34-45BB-AD86-22E0F0BD68E7}" srcOrd="1" destOrd="0" presId="urn:microsoft.com/office/officeart/2005/8/layout/bProcess3"/>
    <dgm:cxn modelId="{A0D95BE7-A086-4BDD-A4BD-CC52D27CE73F}" type="presOf" srcId="{B242C5B6-BF8A-4A45-945D-7EC948E16950}" destId="{EE9B5104-2BFD-412A-8D90-D08D1DD19879}" srcOrd="0" destOrd="0" presId="urn:microsoft.com/office/officeart/2005/8/layout/bProcess3"/>
    <dgm:cxn modelId="{B4F83951-106A-4852-9B6C-8A32E76B1443}" type="presParOf" srcId="{9E0A477F-854F-4A9E-93A9-4B8FB157663A}" destId="{4D3BD995-D6B4-40D9-AC55-D4BABD35D24D}" srcOrd="0" destOrd="0" presId="urn:microsoft.com/office/officeart/2005/8/layout/bProcess3"/>
    <dgm:cxn modelId="{C1E96D16-D7A6-4BCB-8CF5-9A34A089BEEC}" type="presParOf" srcId="{9E0A477F-854F-4A9E-93A9-4B8FB157663A}" destId="{DAF337E4-7841-418A-A71B-C480F9D255E2}" srcOrd="1" destOrd="0" presId="urn:microsoft.com/office/officeart/2005/8/layout/bProcess3"/>
    <dgm:cxn modelId="{225F2A37-DD00-4660-BB0D-50F529EFC4EE}" type="presParOf" srcId="{DAF337E4-7841-418A-A71B-C480F9D255E2}" destId="{8609803E-5AE0-4435-8699-4CC854A32575}" srcOrd="0" destOrd="0" presId="urn:microsoft.com/office/officeart/2005/8/layout/bProcess3"/>
    <dgm:cxn modelId="{189DBCB8-7775-4744-A4CE-4FF1994211B6}" type="presParOf" srcId="{9E0A477F-854F-4A9E-93A9-4B8FB157663A}" destId="{F8DEBF01-08AC-4972-96A2-1799F908AB4B}" srcOrd="2" destOrd="0" presId="urn:microsoft.com/office/officeart/2005/8/layout/bProcess3"/>
    <dgm:cxn modelId="{0E826E74-F93C-47C1-BD8D-7F67C6C0D390}" type="presParOf" srcId="{9E0A477F-854F-4A9E-93A9-4B8FB157663A}" destId="{19975D55-883C-47C1-B111-D4EE82A93D7F}" srcOrd="3" destOrd="0" presId="urn:microsoft.com/office/officeart/2005/8/layout/bProcess3"/>
    <dgm:cxn modelId="{BEDEA679-8010-452D-B4E9-B73133CFFB3D}" type="presParOf" srcId="{19975D55-883C-47C1-B111-D4EE82A93D7F}" destId="{72519CD1-E083-4A4C-B6DA-7CA92D28211B}" srcOrd="0" destOrd="0" presId="urn:microsoft.com/office/officeart/2005/8/layout/bProcess3"/>
    <dgm:cxn modelId="{C81AD4DB-78AD-4ED5-88FE-9B5286558408}" type="presParOf" srcId="{9E0A477F-854F-4A9E-93A9-4B8FB157663A}" destId="{5BFCAC6A-BE45-414A-909F-D48789C570A1}" srcOrd="4" destOrd="0" presId="urn:microsoft.com/office/officeart/2005/8/layout/bProcess3"/>
    <dgm:cxn modelId="{FFAF3833-F6AC-4899-95F2-18896AB21369}" type="presParOf" srcId="{9E0A477F-854F-4A9E-93A9-4B8FB157663A}" destId="{86499952-C66D-46F8-92D0-96AB191DA034}" srcOrd="5" destOrd="0" presId="urn:microsoft.com/office/officeart/2005/8/layout/bProcess3"/>
    <dgm:cxn modelId="{E3D82E50-9350-4BF8-A4D7-3C535C7F8F1D}" type="presParOf" srcId="{86499952-C66D-46F8-92D0-96AB191DA034}" destId="{DF7A4F4A-1F34-45BB-AD86-22E0F0BD68E7}" srcOrd="0" destOrd="0" presId="urn:microsoft.com/office/officeart/2005/8/layout/bProcess3"/>
    <dgm:cxn modelId="{1DA01FE7-BED0-48B5-926C-0D1FB1022CCC}" type="presParOf" srcId="{9E0A477F-854F-4A9E-93A9-4B8FB157663A}" destId="{8FF670AD-33AD-4C72-BF6F-F2527BB55F05}" srcOrd="6" destOrd="0" presId="urn:microsoft.com/office/officeart/2005/8/layout/bProcess3"/>
    <dgm:cxn modelId="{98626DEF-ED1E-4FA6-8BA6-66BA671DF955}" type="presParOf" srcId="{9E0A477F-854F-4A9E-93A9-4B8FB157663A}" destId="{0F0A03B3-7D08-45DF-A03D-31D43B93D068}" srcOrd="7" destOrd="0" presId="urn:microsoft.com/office/officeart/2005/8/layout/bProcess3"/>
    <dgm:cxn modelId="{37E05F1D-D270-42B8-8C3E-083B8F96B0AD}" type="presParOf" srcId="{0F0A03B3-7D08-45DF-A03D-31D43B93D068}" destId="{2E0FF8E2-0959-4DE5-982C-EE81ADD0C54F}" srcOrd="0" destOrd="0" presId="urn:microsoft.com/office/officeart/2005/8/layout/bProcess3"/>
    <dgm:cxn modelId="{111F3B13-7283-46DD-8C36-EA2E6FBC3DF5}" type="presParOf" srcId="{9E0A477F-854F-4A9E-93A9-4B8FB157663A}" destId="{B44DEAC2-2F90-4DEC-BFF7-B3D6C85C1433}" srcOrd="8" destOrd="0" presId="urn:microsoft.com/office/officeart/2005/8/layout/bProcess3"/>
    <dgm:cxn modelId="{0F541F59-E367-4641-933A-8F3292D70098}" type="presParOf" srcId="{9E0A477F-854F-4A9E-93A9-4B8FB157663A}" destId="{3F17A821-EA2E-4421-874F-BA6000160E06}" srcOrd="9" destOrd="0" presId="urn:microsoft.com/office/officeart/2005/8/layout/bProcess3"/>
    <dgm:cxn modelId="{90C8CC05-DBA4-4181-A71A-A4E2D8E09CCA}" type="presParOf" srcId="{3F17A821-EA2E-4421-874F-BA6000160E06}" destId="{16F8A4A6-B8C9-4E12-BC16-ACFA343DDB7C}" srcOrd="0" destOrd="0" presId="urn:microsoft.com/office/officeart/2005/8/layout/bProcess3"/>
    <dgm:cxn modelId="{F6CBE599-98C8-4893-AC5B-ED1D1234BE33}" type="presParOf" srcId="{9E0A477F-854F-4A9E-93A9-4B8FB157663A}" destId="{EE9B5104-2BFD-412A-8D90-D08D1DD19879}"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337E4-7841-418A-A71B-C480F9D255E2}">
      <dsp:nvSpPr>
        <dsp:cNvPr id="0" name=""/>
        <dsp:cNvSpPr/>
      </dsp:nvSpPr>
      <dsp:spPr>
        <a:xfrm>
          <a:off x="2379359" y="1269859"/>
          <a:ext cx="515615" cy="91440"/>
        </a:xfrm>
        <a:custGeom>
          <a:avLst/>
          <a:gdLst/>
          <a:ahLst/>
          <a:cxnLst/>
          <a:rect l="0" t="0" r="0" b="0"/>
          <a:pathLst>
            <a:path>
              <a:moveTo>
                <a:pt x="0" y="45720"/>
              </a:moveTo>
              <a:lnTo>
                <a:pt x="515615" y="45720"/>
              </a:lnTo>
            </a:path>
          </a:pathLst>
        </a:custGeom>
        <a:noFill/>
        <a:ln w="9525" cap="flat" cmpd="sng" algn="ctr">
          <a:solidFill>
            <a:schemeClr val="accent1">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3511" y="1312848"/>
        <a:ext cx="27310" cy="5462"/>
      </dsp:txXfrm>
    </dsp:sp>
    <dsp:sp modelId="{4D3BD995-D6B4-40D9-AC55-D4BABD35D24D}">
      <dsp:nvSpPr>
        <dsp:cNvPr id="0" name=""/>
        <dsp:cNvSpPr/>
      </dsp:nvSpPr>
      <dsp:spPr>
        <a:xfrm>
          <a:off x="6308" y="603124"/>
          <a:ext cx="2374850" cy="1424910"/>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Completed and signed by Supervisor</a:t>
          </a:r>
        </a:p>
      </dsp:txBody>
      <dsp:txXfrm>
        <a:off x="6308" y="603124"/>
        <a:ext cx="2374850" cy="1424910"/>
      </dsp:txXfrm>
    </dsp:sp>
    <dsp:sp modelId="{19975D55-883C-47C1-B111-D4EE82A93D7F}">
      <dsp:nvSpPr>
        <dsp:cNvPr id="0" name=""/>
        <dsp:cNvSpPr/>
      </dsp:nvSpPr>
      <dsp:spPr>
        <a:xfrm>
          <a:off x="5300425" y="1269859"/>
          <a:ext cx="515615" cy="91440"/>
        </a:xfrm>
        <a:custGeom>
          <a:avLst/>
          <a:gdLst/>
          <a:ahLst/>
          <a:cxnLst/>
          <a:rect l="0" t="0" r="0" b="0"/>
          <a:pathLst>
            <a:path>
              <a:moveTo>
                <a:pt x="0" y="45720"/>
              </a:moveTo>
              <a:lnTo>
                <a:pt x="515615" y="45720"/>
              </a:lnTo>
            </a:path>
          </a:pathLst>
        </a:custGeom>
        <a:noFill/>
        <a:ln w="9525" cap="flat" cmpd="sng" algn="ctr">
          <a:solidFill>
            <a:schemeClr val="accent1">
              <a:shade val="90000"/>
              <a:hueOff val="150045"/>
              <a:satOff val="-2771"/>
              <a:lumOff val="1285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44577" y="1312848"/>
        <a:ext cx="27310" cy="5462"/>
      </dsp:txXfrm>
    </dsp:sp>
    <dsp:sp modelId="{F8DEBF01-08AC-4972-96A2-1799F908AB4B}">
      <dsp:nvSpPr>
        <dsp:cNvPr id="0" name=""/>
        <dsp:cNvSpPr/>
      </dsp:nvSpPr>
      <dsp:spPr>
        <a:xfrm>
          <a:off x="2927374" y="603124"/>
          <a:ext cx="2374850" cy="1424910"/>
        </a:xfrm>
        <a:prstGeom prst="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Reviewed and signed by designated command staff</a:t>
          </a:r>
        </a:p>
      </dsp:txBody>
      <dsp:txXfrm>
        <a:off x="2927374" y="603124"/>
        <a:ext cx="2374850" cy="1424910"/>
      </dsp:txXfrm>
    </dsp:sp>
    <dsp:sp modelId="{86499952-C66D-46F8-92D0-96AB191DA034}">
      <dsp:nvSpPr>
        <dsp:cNvPr id="0" name=""/>
        <dsp:cNvSpPr/>
      </dsp:nvSpPr>
      <dsp:spPr>
        <a:xfrm>
          <a:off x="1193734" y="2026234"/>
          <a:ext cx="5842131" cy="515615"/>
        </a:xfrm>
        <a:custGeom>
          <a:avLst/>
          <a:gdLst/>
          <a:ahLst/>
          <a:cxnLst/>
          <a:rect l="0" t="0" r="0" b="0"/>
          <a:pathLst>
            <a:path>
              <a:moveTo>
                <a:pt x="5842131" y="0"/>
              </a:moveTo>
              <a:lnTo>
                <a:pt x="5842131" y="274907"/>
              </a:lnTo>
              <a:lnTo>
                <a:pt x="0" y="274907"/>
              </a:lnTo>
              <a:lnTo>
                <a:pt x="0" y="515615"/>
              </a:lnTo>
            </a:path>
          </a:pathLst>
        </a:custGeom>
        <a:noFill/>
        <a:ln w="9525" cap="flat" cmpd="sng" algn="ctr">
          <a:solidFill>
            <a:schemeClr val="accent1">
              <a:shade val="90000"/>
              <a:hueOff val="300089"/>
              <a:satOff val="-5542"/>
              <a:lumOff val="2570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68109" y="2281311"/>
        <a:ext cx="293380" cy="5462"/>
      </dsp:txXfrm>
    </dsp:sp>
    <dsp:sp modelId="{5BFCAC6A-BE45-414A-909F-D48789C570A1}">
      <dsp:nvSpPr>
        <dsp:cNvPr id="0" name=""/>
        <dsp:cNvSpPr/>
      </dsp:nvSpPr>
      <dsp:spPr>
        <a:xfrm>
          <a:off x="5848440" y="603124"/>
          <a:ext cx="2374850" cy="1424910"/>
        </a:xfrm>
        <a:prstGeom prst="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LR reviews and approves; sends original back to department</a:t>
          </a:r>
        </a:p>
      </dsp:txBody>
      <dsp:txXfrm>
        <a:off x="5848440" y="603124"/>
        <a:ext cx="2374850" cy="1424910"/>
      </dsp:txXfrm>
    </dsp:sp>
    <dsp:sp modelId="{0F0A03B3-7D08-45DF-A03D-31D43B93D068}">
      <dsp:nvSpPr>
        <dsp:cNvPr id="0" name=""/>
        <dsp:cNvSpPr/>
      </dsp:nvSpPr>
      <dsp:spPr>
        <a:xfrm>
          <a:off x="2379359" y="3240985"/>
          <a:ext cx="515615" cy="91440"/>
        </a:xfrm>
        <a:custGeom>
          <a:avLst/>
          <a:gdLst/>
          <a:ahLst/>
          <a:cxnLst/>
          <a:rect l="0" t="0" r="0" b="0"/>
          <a:pathLst>
            <a:path>
              <a:moveTo>
                <a:pt x="0" y="45720"/>
              </a:moveTo>
              <a:lnTo>
                <a:pt x="515615" y="45720"/>
              </a:lnTo>
            </a:path>
          </a:pathLst>
        </a:custGeom>
        <a:noFill/>
        <a:ln w="9525" cap="flat" cmpd="sng" algn="ctr">
          <a:solidFill>
            <a:schemeClr val="accent1">
              <a:shade val="90000"/>
              <a:hueOff val="300089"/>
              <a:satOff val="-5542"/>
              <a:lumOff val="25702"/>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3511" y="3283974"/>
        <a:ext cx="27310" cy="5462"/>
      </dsp:txXfrm>
    </dsp:sp>
    <dsp:sp modelId="{8FF670AD-33AD-4C72-BF6F-F2527BB55F05}">
      <dsp:nvSpPr>
        <dsp:cNvPr id="0" name=""/>
        <dsp:cNvSpPr/>
      </dsp:nvSpPr>
      <dsp:spPr>
        <a:xfrm>
          <a:off x="6308" y="2574250"/>
          <a:ext cx="2374850" cy="1424910"/>
        </a:xfrm>
        <a:prstGeom prst="rect">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Supervisor conducts the performance appraisal interview</a:t>
          </a:r>
        </a:p>
      </dsp:txBody>
      <dsp:txXfrm>
        <a:off x="6308" y="2574250"/>
        <a:ext cx="2374850" cy="1424910"/>
      </dsp:txXfrm>
    </dsp:sp>
    <dsp:sp modelId="{3F17A821-EA2E-4421-874F-BA6000160E06}">
      <dsp:nvSpPr>
        <dsp:cNvPr id="0" name=""/>
        <dsp:cNvSpPr/>
      </dsp:nvSpPr>
      <dsp:spPr>
        <a:xfrm>
          <a:off x="5300425" y="3240985"/>
          <a:ext cx="515615" cy="91440"/>
        </a:xfrm>
        <a:custGeom>
          <a:avLst/>
          <a:gdLst/>
          <a:ahLst/>
          <a:cxnLst/>
          <a:rect l="0" t="0" r="0" b="0"/>
          <a:pathLst>
            <a:path>
              <a:moveTo>
                <a:pt x="0" y="45720"/>
              </a:moveTo>
              <a:lnTo>
                <a:pt x="515615" y="45720"/>
              </a:lnTo>
            </a:path>
          </a:pathLst>
        </a:custGeom>
        <a:noFill/>
        <a:ln w="9525" cap="flat" cmpd="sng" algn="ctr">
          <a:solidFill>
            <a:schemeClr val="accent1">
              <a:shade val="90000"/>
              <a:hueOff val="150045"/>
              <a:satOff val="-2771"/>
              <a:lumOff val="1285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544577" y="3283974"/>
        <a:ext cx="27310" cy="5462"/>
      </dsp:txXfrm>
    </dsp:sp>
    <dsp:sp modelId="{B44DEAC2-2F90-4DEC-BFF7-B3D6C85C1433}">
      <dsp:nvSpPr>
        <dsp:cNvPr id="0" name=""/>
        <dsp:cNvSpPr/>
      </dsp:nvSpPr>
      <dsp:spPr>
        <a:xfrm>
          <a:off x="2927374" y="2574250"/>
          <a:ext cx="2374850" cy="1424910"/>
        </a:xfrm>
        <a:prstGeom prst="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Employee reviews &amp; signs*</a:t>
          </a:r>
        </a:p>
      </dsp:txBody>
      <dsp:txXfrm>
        <a:off x="2927374" y="2574250"/>
        <a:ext cx="2374850" cy="1424910"/>
      </dsp:txXfrm>
    </dsp:sp>
    <dsp:sp modelId="{EE9B5104-2BFD-412A-8D90-D08D1DD19879}">
      <dsp:nvSpPr>
        <dsp:cNvPr id="0" name=""/>
        <dsp:cNvSpPr/>
      </dsp:nvSpPr>
      <dsp:spPr>
        <a:xfrm>
          <a:off x="5848440" y="2574250"/>
          <a:ext cx="2374850" cy="1424910"/>
        </a:xfrm>
        <a:prstGeom prst="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Original Completed/signed form is processed by HR within Kuali</a:t>
          </a:r>
        </a:p>
      </dsp:txBody>
      <dsp:txXfrm>
        <a:off x="5848440" y="2574250"/>
        <a:ext cx="2374850" cy="142491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312" tIns="46656" rIns="93312" bIns="46656" rtlCol="0"/>
          <a:lstStyle>
            <a:lvl1pPr algn="l">
              <a:defRPr sz="1200"/>
            </a:lvl1pPr>
          </a:lstStyle>
          <a:p>
            <a:endParaRPr lang="en-US"/>
          </a:p>
        </p:txBody>
      </p:sp>
      <p:sp>
        <p:nvSpPr>
          <p:cNvPr id="3" name="Date Placeholder 2"/>
          <p:cNvSpPr>
            <a:spLocks noGrp="1"/>
          </p:cNvSpPr>
          <p:nvPr>
            <p:ph type="dt" sz="quarter" idx="1"/>
          </p:nvPr>
        </p:nvSpPr>
        <p:spPr>
          <a:xfrm>
            <a:off x="3970939" y="2"/>
            <a:ext cx="3037840" cy="464820"/>
          </a:xfrm>
          <a:prstGeom prst="rect">
            <a:avLst/>
          </a:prstGeom>
        </p:spPr>
        <p:txBody>
          <a:bodyPr vert="horz" lIns="93312" tIns="46656" rIns="93312" bIns="46656" rtlCol="0"/>
          <a:lstStyle>
            <a:lvl1pPr algn="r">
              <a:defRPr sz="1200"/>
            </a:lvl1pPr>
          </a:lstStyle>
          <a:p>
            <a:fld id="{6D10BE6C-4C0C-8046-BBFD-371AD798216A}" type="datetimeFigureOut">
              <a:rPr lang="en-US" smtClean="0"/>
              <a:t>8/14/2025</a:t>
            </a:fld>
            <a:endParaRPr lang="en-US"/>
          </a:p>
        </p:txBody>
      </p:sp>
      <p:sp>
        <p:nvSpPr>
          <p:cNvPr id="4" name="Footer Placeholder 3"/>
          <p:cNvSpPr>
            <a:spLocks noGrp="1"/>
          </p:cNvSpPr>
          <p:nvPr>
            <p:ph type="ftr" sz="quarter" idx="2"/>
          </p:nvPr>
        </p:nvSpPr>
        <p:spPr>
          <a:xfrm>
            <a:off x="0" y="8829969"/>
            <a:ext cx="3037840" cy="464820"/>
          </a:xfrm>
          <a:prstGeom prst="rect">
            <a:avLst/>
          </a:prstGeom>
        </p:spPr>
        <p:txBody>
          <a:bodyPr vert="horz" lIns="93312" tIns="46656" rIns="93312" bIns="46656"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9"/>
            <a:ext cx="3037840" cy="464820"/>
          </a:xfrm>
          <a:prstGeom prst="rect">
            <a:avLst/>
          </a:prstGeom>
        </p:spPr>
        <p:txBody>
          <a:bodyPr vert="horz" lIns="93312" tIns="46656" rIns="93312" bIns="46656" rtlCol="0" anchor="b"/>
          <a:lstStyle>
            <a:lvl1pPr algn="r">
              <a:defRPr sz="1200"/>
            </a:lvl1pPr>
          </a:lstStyle>
          <a:p>
            <a:fld id="{3C9EFCB1-D51F-8E41-88AA-D42180FBBA78}" type="slidenum">
              <a:rPr lang="en-US" smtClean="0"/>
              <a:t>‹#›</a:t>
            </a:fld>
            <a:endParaRPr lang="en-US"/>
          </a:p>
        </p:txBody>
      </p:sp>
    </p:spTree>
    <p:extLst>
      <p:ext uri="{BB962C8B-B14F-4D97-AF65-F5344CB8AC3E}">
        <p14:creationId xmlns:p14="http://schemas.microsoft.com/office/powerpoint/2010/main" val="73500998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4T12:38:47.537"/>
    </inkml:context>
    <inkml:brush xml:id="br0">
      <inkml:brushProperty name="width" value="0.35" units="cm"/>
      <inkml:brushProperty name="height" value="0.35" units="cm"/>
      <inkml:brushProperty name="color" value="#FFFFFF"/>
    </inkml:brush>
  </inkml:definitions>
  <inkml:trace contextRef="#ctx0" brushRef="#br0">1482 35 24529,'-1482'-34'0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4T12:38:59.028"/>
    </inkml:context>
    <inkml:brush xml:id="br0">
      <inkml:brushProperty name="width" value="0.35" units="cm"/>
      <inkml:brushProperty name="height" value="0.35" units="cm"/>
      <inkml:brushProperty name="color" value="#FFFFFF"/>
    </inkml:brush>
  </inkml:definitions>
  <inkml:trace contextRef="#ctx0" brushRef="#br0">2523 49 24499,'-2522'0'0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4T12:39:01.088"/>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4T12:39:08.444"/>
    </inkml:context>
    <inkml:brush xml:id="br0">
      <inkml:brushProperty name="width" value="0.35" units="cm"/>
      <inkml:brushProperty name="height" value="0.35" units="cm"/>
      <inkml:brushProperty name="color" value="#FFFFFF"/>
    </inkml:brush>
  </inkml:definitions>
  <inkml:trace contextRef="#ctx0" brushRef="#br0">762 1 24575,'20'-1'0,"0"2"0,0 0 0,0 1 0,0 1 0,0 1 0,31 10 0,-39-11 0,0 0 0,0 0 0,0-2 0,0 1 0,0-2 0,24-1 0,19 2 0,-49 0 0,-1 0 0,1 0 0,-1 1 0,1 0 0,-1 0 0,10 5 0,-9-3 0,1-1 0,-1-1 0,0 1 0,11 2 0,0-4 0,-6 1 0,-22-2 0,-80-10 0,60 5 0,-39 0 0,-287 6 0,336 1 0,0 1 0,1 1 0,-1 1 0,1 1 0,-20 8 0,31-11 0,-12 3 0,0-2 0,0 0 0,0-1 0,0-2 0,-1 0 0,1-1 0,-31-4 0,35 2 0,0-1 0,-24-9 0,-11-2 0,50 14 0,-34-8-455,-1 2 0,-62-2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4T12:37:54.856"/>
    </inkml:context>
    <inkml:brush xml:id="br0">
      <inkml:brushProperty name="width" value="0.35" units="cm"/>
      <inkml:brushProperty name="height" value="0.35" units="cm"/>
      <inkml:brushProperty name="color" value="#FFFFFF"/>
    </inkml:brush>
  </inkml:definitions>
  <inkml:trace contextRef="#ctx0" brushRef="#br0">347 307 24575,'-9'-1'0,"1"1"0,-1-1 0,1-1 0,-1 0 0,1 0 0,-12-5 0,17 6 0,0 0 0,1 0 0,-1 0 0,1 0 0,-1-1 0,1 1 0,-1-1 0,1 0 0,0 1 0,0-1 0,0 0 0,0 0 0,0-1 0,0 1 0,0 0 0,1-1 0,-1 1 0,1-1 0,0 1 0,0-1 0,0 1 0,-1-5 0,2 6 0,0 0 0,0-1 0,1 1 0,-1 0 0,0-1 0,1 1 0,-1 0 0,1 0 0,-1-1 0,1 1 0,0 0 0,-1 0 0,1 0 0,0 0 0,0 0 0,0 0 0,0 0 0,0 0 0,0 0 0,0 0 0,0 0 0,0 1 0,1-1 0,-1 0 0,0 1 0,0-1 0,1 1 0,-1-1 0,0 1 0,0 0 0,3-1 0,7-1 0,0 0 0,20-1 0,-25 3 0,48-4 0,-1-2 0,71-18 0,-106 20 0,169-41 0,-149 38 0,1 2 0,74-1 0,-109 6 0,0 0 0,0 0 0,0 0 0,0 0 0,0 1 0,0 0 0,0 0 0,0 0 0,0 0 0,0 1 0,4 2 0,-7-4 0,-1 0 0,0 0 0,0 1 0,0-1 0,0 0 0,1 0 0,-1 0 0,0 1 0,0-1 0,0 0 0,0 0 0,0 0 0,0 1 0,0-1 0,0 0 0,0 0 0,0 1 0,0-1 0,0 0 0,0 0 0,0 0 0,0 1 0,0-1 0,0 0 0,0 0 0,0 1 0,0-1 0,0 0 0,0 0 0,0 0 0,0 1 0,0-1 0,-1 0 0,1 0 0,0 0 0,0 1 0,0-1 0,0 0 0,0 0 0,-1 0 0,1 0 0,0 0 0,0 1 0,0-1 0,-1 0 0,1 0 0,0 0 0,0 0 0,0 0 0,-1 0 0,1 0 0,0 0 0,0 0 0,-1 0 0,1 0 0,-16 5 0,-28 1 0,-1-1 0,-1-3 0,-54-4 0,30 1 0,12 1 0,-30 1 0,0-4 0,-135-22 0,219 24 0,0 1 0,0-1 0,-1 0 0,1 0 0,1-1 0,-1 1 0,0-1 0,0 0 0,0 0 0,-4-4 0,7 5 0,1 1 0,0-1 0,0 0 0,0 1 0,0-1 0,0 1 0,0-1 0,0 0 0,0 1 0,0-1 0,0 0 0,0 1 0,0-1 0,0 0 0,0 1 0,1-1 0,-1 1 0,0-1 0,1 0 0,-1 1 0,0-1 0,1 1 0,-1-1 0,1 1 0,-1-1 0,0 1 0,1-1 0,-1 1 0,1 0 0,0-1 0,20-17 0,-18 16 0,7-6 0,1 2 0,-1-1 0,1 1 0,1 1 0,-1 0 0,1 1 0,0 0 0,0 1 0,0 0 0,0 1 0,0 0 0,1 1 0,-1 0 0,1 1 0,22 3 0,-2 1 0,0 2 0,0 1 0,0 2 0,50 20 0,-35-11 0,-19-7 0,0 1 0,0 1 0,33 20 0,-54-28 0,-1 0 0,0 1 0,0 0 0,0 0 0,-1 0 0,0 1 0,0 0 0,0 0 0,-1 0 0,0 1 0,-1 0 0,0 0 0,0 0 0,0 1 0,3 16 0,-6-22 0,0 0 0,0 1 0,-1-1 0,1 0 0,-1 1 0,0-1 0,0 1 0,-1-1 0,1 1 0,-1-1 0,0 0 0,1 1 0,-1-1 0,-1 0 0,-1 6 0,0-6 0,1 1 0,-1-1 0,0 0 0,0 0 0,0 0 0,0 0 0,0-1 0,-1 1 0,1-1 0,-1 0 0,0 0 0,-6 3 0,-35 14 0,-1-2 0,-75 18 0,108-31 0,1 1 0,-1 0 0,1 1 0,0 0 0,1 1 0,-1 0 0,1 1 0,-13 12 0,-26 17 0,3-4 0,33-22 0,0-1 0,0 0 0,-1-1 0,-20 9 0,8-8 0,1-2 0,-46 10 0,60-16 0,-1 0 0,-1-1 0,1 0 0,0-1 0,0 0 0,0-2 0,-23-4 0,31 5 0,1-1 0,-1 0 0,1 0 0,-1 0 0,1-1 0,0 0 0,0 0 0,0 0 0,0 0 0,0 0 0,1-1 0,0 0 0,0 0 0,0 0 0,0 0 0,0 0 0,1 0 0,0-1 0,-1 1 0,-1-8 0,2 5 0,0 1 0,1-1 0,-1 0 0,1 1 0,0-1 0,1 0 0,0 0 0,0 0 0,1 1 0,-1-1 0,1 0 0,1 0 0,-1 1 0,5-11 0,-4 14 0,0-1 0,0 1 0,0 0 0,1 0 0,-1 0 0,1 0 0,0 0 0,0 1 0,0-1 0,0 1 0,0 0 0,0 0 0,1 0 0,-1 0 0,1 1 0,0-1 0,-1 1 0,1 0 0,0 0 0,0 0 0,6 0 0,10-1 0,-1 1 0,1 1 0,21 2 0,-17 0 0,113 2-1365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4T12:37:57.435"/>
    </inkml:context>
    <inkml:brush xml:id="br0">
      <inkml:brushProperty name="width" value="0.35" units="cm"/>
      <inkml:brushProperty name="height" value="0.35" units="cm"/>
      <inkml:brushProperty name="color" value="#FFFFFF"/>
    </inkml:brush>
  </inkml:definitions>
  <inkml:trace contextRef="#ctx0" brushRef="#br0">597 2 24575,'-597'0'0,"615"2"0,0 0 0,-1 0 0,18 6 0,27 5 0,-14-8 0,97-3 0,42-18 0,-92 6 0,49 1 0,183 11 0,-107 23 0,-164-16 0,24 5 0,-45-6 0,60 3 0,161-11 0,-155-16 340,-8 2-2045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6088"/>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idx="1"/>
          </p:nvPr>
        </p:nvSpPr>
        <p:spPr>
          <a:xfrm>
            <a:off x="3971081" y="0"/>
            <a:ext cx="3037735" cy="466088"/>
          </a:xfrm>
          <a:prstGeom prst="rect">
            <a:avLst/>
          </a:prstGeom>
        </p:spPr>
        <p:txBody>
          <a:bodyPr vert="horz" lIns="91427" tIns="45714" rIns="91427" bIns="45714" rtlCol="0"/>
          <a:lstStyle>
            <a:lvl1pPr algn="r">
              <a:defRPr sz="1200"/>
            </a:lvl1pPr>
          </a:lstStyle>
          <a:p>
            <a:fld id="{C2508865-D58A-4392-BDD1-2E6F12C3BC0B}" type="datetimeFigureOut">
              <a:rPr lang="en-US" smtClean="0"/>
              <a:t>8/14/2025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27" tIns="45714" rIns="91427" bIns="45714" rtlCol="0" anchor="ctr"/>
          <a:lstStyle/>
          <a:p>
            <a:endParaRPr lang="en-US"/>
          </a:p>
        </p:txBody>
      </p:sp>
      <p:sp>
        <p:nvSpPr>
          <p:cNvPr id="5" name="Notes Placeholder 4"/>
          <p:cNvSpPr>
            <a:spLocks noGrp="1"/>
          </p:cNvSpPr>
          <p:nvPr>
            <p:ph type="body" sz="quarter" idx="3"/>
          </p:nvPr>
        </p:nvSpPr>
        <p:spPr>
          <a:xfrm>
            <a:off x="700407" y="4473814"/>
            <a:ext cx="5609588" cy="3660537"/>
          </a:xfrm>
          <a:prstGeom prst="rect">
            <a:avLst/>
          </a:prstGeom>
        </p:spPr>
        <p:txBody>
          <a:bodyPr vert="horz" lIns="91427" tIns="45714" rIns="91427" bIns="457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314"/>
            <a:ext cx="3037735" cy="466088"/>
          </a:xfrm>
          <a:prstGeom prst="rect">
            <a:avLst/>
          </a:prstGeom>
        </p:spPr>
        <p:txBody>
          <a:bodyPr vert="horz" lIns="91427" tIns="45714" rIns="91427"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971081" y="8830314"/>
            <a:ext cx="3037735" cy="466088"/>
          </a:xfrm>
          <a:prstGeom prst="rect">
            <a:avLst/>
          </a:prstGeom>
        </p:spPr>
        <p:txBody>
          <a:bodyPr vert="horz" lIns="91427" tIns="45714" rIns="91427" bIns="45714" rtlCol="0" anchor="b"/>
          <a:lstStyle>
            <a:lvl1pPr algn="r">
              <a:defRPr sz="1200"/>
            </a:lvl1pPr>
          </a:lstStyle>
          <a:p>
            <a:fld id="{8AB2FAC0-5303-407D-B365-1C22160A0F98}" type="slidenum">
              <a:rPr lang="en-US" smtClean="0"/>
              <a:t>‹#›</a:t>
            </a:fld>
            <a:endParaRPr lang="en-US"/>
          </a:p>
        </p:txBody>
      </p:sp>
    </p:spTree>
    <p:extLst>
      <p:ext uri="{BB962C8B-B14F-4D97-AF65-F5344CB8AC3E}">
        <p14:creationId xmlns:p14="http://schemas.microsoft.com/office/powerpoint/2010/main" val="1336164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2FAC0-5303-407D-B365-1C22160A0F98}" type="slidenum">
              <a:rPr lang="en-US" smtClean="0"/>
              <a:t>1</a:t>
            </a:fld>
            <a:endParaRPr lang="en-US"/>
          </a:p>
        </p:txBody>
      </p:sp>
    </p:spTree>
    <p:extLst>
      <p:ext uri="{BB962C8B-B14F-4D97-AF65-F5344CB8AC3E}">
        <p14:creationId xmlns:p14="http://schemas.microsoft.com/office/powerpoint/2010/main" val="2741350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AB2FAC0-5303-407D-B365-1C22160A0F98}" type="slidenum">
              <a:rPr lang="en-US" smtClean="0"/>
              <a:t>10</a:t>
            </a:fld>
            <a:endParaRPr lang="en-US"/>
          </a:p>
        </p:txBody>
      </p:sp>
    </p:spTree>
    <p:extLst>
      <p:ext uri="{BB962C8B-B14F-4D97-AF65-F5344CB8AC3E}">
        <p14:creationId xmlns:p14="http://schemas.microsoft.com/office/powerpoint/2010/main" val="2228668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965"/>
              </a:spcAft>
            </a:pPr>
            <a:endParaRPr lang="en-US" sz="140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AB2FAC0-5303-407D-B365-1C22160A0F98}" type="slidenum">
              <a:rPr lang="en-US" smtClean="0"/>
              <a:t>11</a:t>
            </a:fld>
            <a:endParaRPr lang="en-US"/>
          </a:p>
        </p:txBody>
      </p:sp>
    </p:spTree>
    <p:extLst>
      <p:ext uri="{BB962C8B-B14F-4D97-AF65-F5344CB8AC3E}">
        <p14:creationId xmlns:p14="http://schemas.microsoft.com/office/powerpoint/2010/main" val="1527316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8AB2FAC0-5303-407D-B365-1C22160A0F98}" type="slidenum">
              <a:rPr lang="en-US" smtClean="0"/>
              <a:t>12</a:t>
            </a:fld>
            <a:endParaRPr lang="en-US"/>
          </a:p>
        </p:txBody>
      </p:sp>
    </p:spTree>
    <p:extLst>
      <p:ext uri="{BB962C8B-B14F-4D97-AF65-F5344CB8AC3E}">
        <p14:creationId xmlns:p14="http://schemas.microsoft.com/office/powerpoint/2010/main" val="1011173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2FAC0-5303-407D-B365-1C22160A0F98}" type="slidenum">
              <a:rPr lang="en-US" smtClean="0"/>
              <a:t>13</a:t>
            </a:fld>
            <a:endParaRPr lang="en-US"/>
          </a:p>
        </p:txBody>
      </p:sp>
    </p:spTree>
    <p:extLst>
      <p:ext uri="{BB962C8B-B14F-4D97-AF65-F5344CB8AC3E}">
        <p14:creationId xmlns:p14="http://schemas.microsoft.com/office/powerpoint/2010/main" val="1731281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2FAC0-5303-407D-B365-1C22160A0F98}" type="slidenum">
              <a:rPr lang="en-US" smtClean="0"/>
              <a:t>14</a:t>
            </a:fld>
            <a:endParaRPr lang="en-US"/>
          </a:p>
        </p:txBody>
      </p:sp>
    </p:spTree>
    <p:extLst>
      <p:ext uri="{BB962C8B-B14F-4D97-AF65-F5344CB8AC3E}">
        <p14:creationId xmlns:p14="http://schemas.microsoft.com/office/powerpoint/2010/main" val="1535019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2FAC0-5303-407D-B365-1C22160A0F98}" type="slidenum">
              <a:rPr lang="en-US" smtClean="0"/>
              <a:t>15</a:t>
            </a:fld>
            <a:endParaRPr lang="en-US"/>
          </a:p>
        </p:txBody>
      </p:sp>
    </p:spTree>
    <p:extLst>
      <p:ext uri="{BB962C8B-B14F-4D97-AF65-F5344CB8AC3E}">
        <p14:creationId xmlns:p14="http://schemas.microsoft.com/office/powerpoint/2010/main" val="320519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0D41B-041E-C154-0B31-669F23936C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F29365-0F99-D74C-2BB3-96629105D6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2456AE-FBA0-55F7-1F5D-D7DC946EBE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1C0793-B0FD-22A2-5E12-87E461BD87AF}"/>
              </a:ext>
            </a:extLst>
          </p:cNvPr>
          <p:cNvSpPr>
            <a:spLocks noGrp="1"/>
          </p:cNvSpPr>
          <p:nvPr>
            <p:ph type="sldNum" sz="quarter" idx="10"/>
          </p:nvPr>
        </p:nvSpPr>
        <p:spPr/>
        <p:txBody>
          <a:bodyPr/>
          <a:lstStyle/>
          <a:p>
            <a:fld id="{8AB2FAC0-5303-407D-B365-1C22160A0F98}" type="slidenum">
              <a:rPr lang="en-US" smtClean="0"/>
              <a:t>16</a:t>
            </a:fld>
            <a:endParaRPr lang="en-US"/>
          </a:p>
        </p:txBody>
      </p:sp>
    </p:spTree>
    <p:extLst>
      <p:ext uri="{BB962C8B-B14F-4D97-AF65-F5344CB8AC3E}">
        <p14:creationId xmlns:p14="http://schemas.microsoft.com/office/powerpoint/2010/main" val="566848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25C9B-F48E-065E-44AD-A48B3BC938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6B4E04-9A67-913F-E41E-FA79398DA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DAE2EA-F086-A920-10AB-D6F66EA40F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85DE0F-6934-4656-3018-7529CADD06C5}"/>
              </a:ext>
            </a:extLst>
          </p:cNvPr>
          <p:cNvSpPr>
            <a:spLocks noGrp="1"/>
          </p:cNvSpPr>
          <p:nvPr>
            <p:ph type="sldNum" sz="quarter" idx="10"/>
          </p:nvPr>
        </p:nvSpPr>
        <p:spPr/>
        <p:txBody>
          <a:bodyPr/>
          <a:lstStyle/>
          <a:p>
            <a:fld id="{8AB2FAC0-5303-407D-B365-1C22160A0F98}" type="slidenum">
              <a:rPr lang="en-US" smtClean="0"/>
              <a:t>17</a:t>
            </a:fld>
            <a:endParaRPr lang="en-US"/>
          </a:p>
        </p:txBody>
      </p:sp>
    </p:spTree>
    <p:extLst>
      <p:ext uri="{BB962C8B-B14F-4D97-AF65-F5344CB8AC3E}">
        <p14:creationId xmlns:p14="http://schemas.microsoft.com/office/powerpoint/2010/main" val="705693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0F582-4B3E-7B70-BF22-5BC0A51BDA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16A174-27CD-1754-ACA8-773C85E85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35B3E1-0098-1BC2-54D6-54D6362A0F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3C054D-2292-0DC4-3FFC-B596DCE131F2}"/>
              </a:ext>
            </a:extLst>
          </p:cNvPr>
          <p:cNvSpPr>
            <a:spLocks noGrp="1"/>
          </p:cNvSpPr>
          <p:nvPr>
            <p:ph type="sldNum" sz="quarter" idx="10"/>
          </p:nvPr>
        </p:nvSpPr>
        <p:spPr/>
        <p:txBody>
          <a:bodyPr/>
          <a:lstStyle/>
          <a:p>
            <a:fld id="{8AB2FAC0-5303-407D-B365-1C22160A0F98}" type="slidenum">
              <a:rPr lang="en-US" smtClean="0"/>
              <a:t>18</a:t>
            </a:fld>
            <a:endParaRPr lang="en-US"/>
          </a:p>
        </p:txBody>
      </p:sp>
    </p:spTree>
    <p:extLst>
      <p:ext uri="{BB962C8B-B14F-4D97-AF65-F5344CB8AC3E}">
        <p14:creationId xmlns:p14="http://schemas.microsoft.com/office/powerpoint/2010/main" val="278275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89733-BAC5-F434-06A0-AE278B8EC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C74FDD-69B1-3DD7-0DEC-F0F8A9253E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E9D0CE-77DE-0EB5-EAB0-41DFE98C3E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50C112-34F1-F28B-61EC-F66897872763}"/>
              </a:ext>
            </a:extLst>
          </p:cNvPr>
          <p:cNvSpPr>
            <a:spLocks noGrp="1"/>
          </p:cNvSpPr>
          <p:nvPr>
            <p:ph type="sldNum" sz="quarter" idx="10"/>
          </p:nvPr>
        </p:nvSpPr>
        <p:spPr/>
        <p:txBody>
          <a:bodyPr/>
          <a:lstStyle/>
          <a:p>
            <a:fld id="{8AB2FAC0-5303-407D-B365-1C22160A0F98}" type="slidenum">
              <a:rPr lang="en-US" smtClean="0"/>
              <a:t>19</a:t>
            </a:fld>
            <a:endParaRPr lang="en-US"/>
          </a:p>
        </p:txBody>
      </p:sp>
    </p:spTree>
    <p:extLst>
      <p:ext uri="{BB962C8B-B14F-4D97-AF65-F5344CB8AC3E}">
        <p14:creationId xmlns:p14="http://schemas.microsoft.com/office/powerpoint/2010/main" val="317760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B2FAC0-5303-407D-B365-1C22160A0F98}" type="slidenum">
              <a:rPr lang="en-US" smtClean="0"/>
              <a:t>2</a:t>
            </a:fld>
            <a:endParaRPr lang="en-US"/>
          </a:p>
        </p:txBody>
      </p:sp>
    </p:spTree>
    <p:extLst>
      <p:ext uri="{BB962C8B-B14F-4D97-AF65-F5344CB8AC3E}">
        <p14:creationId xmlns:p14="http://schemas.microsoft.com/office/powerpoint/2010/main" val="1980742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6EED3-9D73-0E8F-ACBD-43E12F1F5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9D0D1-1B5A-4FB8-BDB4-07C9E0B841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28B875-847F-8E3E-E04A-248265EF84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E4DC54-4A88-90A2-6FC1-22118060B74D}"/>
              </a:ext>
            </a:extLst>
          </p:cNvPr>
          <p:cNvSpPr>
            <a:spLocks noGrp="1"/>
          </p:cNvSpPr>
          <p:nvPr>
            <p:ph type="sldNum" sz="quarter" idx="10"/>
          </p:nvPr>
        </p:nvSpPr>
        <p:spPr/>
        <p:txBody>
          <a:bodyPr/>
          <a:lstStyle/>
          <a:p>
            <a:fld id="{8AB2FAC0-5303-407D-B365-1C22160A0F98}" type="slidenum">
              <a:rPr lang="en-US" smtClean="0"/>
              <a:t>21</a:t>
            </a:fld>
            <a:endParaRPr lang="en-US"/>
          </a:p>
        </p:txBody>
      </p:sp>
    </p:spTree>
    <p:extLst>
      <p:ext uri="{BB962C8B-B14F-4D97-AF65-F5344CB8AC3E}">
        <p14:creationId xmlns:p14="http://schemas.microsoft.com/office/powerpoint/2010/main" val="1504013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6C9F6-33C4-4FD1-6716-AA08E041AD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B000B-F667-9EF4-DC33-5B28A3142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32DD2D-A9DB-52D8-A43F-9CEA6876A99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FF7E29-4C52-5929-8239-F52B380C4C84}"/>
              </a:ext>
            </a:extLst>
          </p:cNvPr>
          <p:cNvSpPr>
            <a:spLocks noGrp="1"/>
          </p:cNvSpPr>
          <p:nvPr>
            <p:ph type="sldNum" sz="quarter" idx="10"/>
          </p:nvPr>
        </p:nvSpPr>
        <p:spPr/>
        <p:txBody>
          <a:bodyPr/>
          <a:lstStyle/>
          <a:p>
            <a:fld id="{8AB2FAC0-5303-407D-B365-1C22160A0F98}" type="slidenum">
              <a:rPr lang="en-US" smtClean="0"/>
              <a:t>22</a:t>
            </a:fld>
            <a:endParaRPr lang="en-US"/>
          </a:p>
        </p:txBody>
      </p:sp>
    </p:spTree>
    <p:extLst>
      <p:ext uri="{BB962C8B-B14F-4D97-AF65-F5344CB8AC3E}">
        <p14:creationId xmlns:p14="http://schemas.microsoft.com/office/powerpoint/2010/main" val="29665097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E5ED0-AA93-E4B3-33E8-1A1D74B98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8E4429-4F78-CC02-3C20-099F13B441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627BC6-F11A-9EA8-DC70-CF2524E482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17C115E-0B17-8B01-EDED-CF53A64234AC}"/>
              </a:ext>
            </a:extLst>
          </p:cNvPr>
          <p:cNvSpPr>
            <a:spLocks noGrp="1"/>
          </p:cNvSpPr>
          <p:nvPr>
            <p:ph type="sldNum" sz="quarter" idx="10"/>
          </p:nvPr>
        </p:nvSpPr>
        <p:spPr/>
        <p:txBody>
          <a:bodyPr/>
          <a:lstStyle/>
          <a:p>
            <a:fld id="{8AB2FAC0-5303-407D-B365-1C22160A0F98}" type="slidenum">
              <a:rPr lang="en-US" smtClean="0"/>
              <a:t>23</a:t>
            </a:fld>
            <a:endParaRPr lang="en-US"/>
          </a:p>
        </p:txBody>
      </p:sp>
    </p:spTree>
    <p:extLst>
      <p:ext uri="{BB962C8B-B14F-4D97-AF65-F5344CB8AC3E}">
        <p14:creationId xmlns:p14="http://schemas.microsoft.com/office/powerpoint/2010/main" val="2682702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2FAC0-5303-407D-B365-1C22160A0F98}" type="slidenum">
              <a:rPr lang="en-US" smtClean="0"/>
              <a:t>24</a:t>
            </a:fld>
            <a:endParaRPr lang="en-US"/>
          </a:p>
        </p:txBody>
      </p:sp>
    </p:spTree>
    <p:extLst>
      <p:ext uri="{BB962C8B-B14F-4D97-AF65-F5344CB8AC3E}">
        <p14:creationId xmlns:p14="http://schemas.microsoft.com/office/powerpoint/2010/main" val="3866357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2FAC0-5303-407D-B365-1C22160A0F98}" type="slidenum">
              <a:rPr lang="en-US" smtClean="0"/>
              <a:t>25</a:t>
            </a:fld>
            <a:endParaRPr lang="en-US"/>
          </a:p>
        </p:txBody>
      </p:sp>
    </p:spTree>
    <p:extLst>
      <p:ext uri="{BB962C8B-B14F-4D97-AF65-F5344CB8AC3E}">
        <p14:creationId xmlns:p14="http://schemas.microsoft.com/office/powerpoint/2010/main" val="604107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2FAC0-5303-407D-B365-1C22160A0F98}" type="slidenum">
              <a:rPr lang="en-US" smtClean="0"/>
              <a:t>26</a:t>
            </a:fld>
            <a:endParaRPr lang="en-US"/>
          </a:p>
        </p:txBody>
      </p:sp>
    </p:spTree>
    <p:extLst>
      <p:ext uri="{BB962C8B-B14F-4D97-AF65-F5344CB8AC3E}">
        <p14:creationId xmlns:p14="http://schemas.microsoft.com/office/powerpoint/2010/main" val="925861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2FAC0-5303-407D-B365-1C22160A0F98}" type="slidenum">
              <a:rPr lang="en-US" smtClean="0"/>
              <a:t>27</a:t>
            </a:fld>
            <a:endParaRPr lang="en-US"/>
          </a:p>
        </p:txBody>
      </p:sp>
    </p:spTree>
    <p:extLst>
      <p:ext uri="{BB962C8B-B14F-4D97-AF65-F5344CB8AC3E}">
        <p14:creationId xmlns:p14="http://schemas.microsoft.com/office/powerpoint/2010/main" val="1110448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2FAC0-5303-407D-B365-1C22160A0F98}" type="slidenum">
              <a:rPr lang="en-US" smtClean="0"/>
              <a:t>28</a:t>
            </a:fld>
            <a:endParaRPr lang="en-US"/>
          </a:p>
        </p:txBody>
      </p:sp>
    </p:spTree>
    <p:extLst>
      <p:ext uri="{BB962C8B-B14F-4D97-AF65-F5344CB8AC3E}">
        <p14:creationId xmlns:p14="http://schemas.microsoft.com/office/powerpoint/2010/main" val="33818266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2FAC0-5303-407D-B365-1C22160A0F98}" type="slidenum">
              <a:rPr lang="en-US" smtClean="0"/>
              <a:t>29</a:t>
            </a:fld>
            <a:endParaRPr lang="en-US"/>
          </a:p>
        </p:txBody>
      </p:sp>
    </p:spTree>
    <p:extLst>
      <p:ext uri="{BB962C8B-B14F-4D97-AF65-F5344CB8AC3E}">
        <p14:creationId xmlns:p14="http://schemas.microsoft.com/office/powerpoint/2010/main" val="20501211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2FAC0-5303-407D-B365-1C22160A0F98}" type="slidenum">
              <a:rPr lang="en-US" smtClean="0"/>
              <a:t>31</a:t>
            </a:fld>
            <a:endParaRPr lang="en-US"/>
          </a:p>
        </p:txBody>
      </p:sp>
    </p:spTree>
    <p:extLst>
      <p:ext uri="{BB962C8B-B14F-4D97-AF65-F5344CB8AC3E}">
        <p14:creationId xmlns:p14="http://schemas.microsoft.com/office/powerpoint/2010/main" val="4073398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2FAC0-5303-407D-B365-1C22160A0F98}" type="slidenum">
              <a:rPr lang="en-US" smtClean="0"/>
              <a:t>3</a:t>
            </a:fld>
            <a:endParaRPr lang="en-US"/>
          </a:p>
        </p:txBody>
      </p:sp>
    </p:spTree>
    <p:extLst>
      <p:ext uri="{BB962C8B-B14F-4D97-AF65-F5344CB8AC3E}">
        <p14:creationId xmlns:p14="http://schemas.microsoft.com/office/powerpoint/2010/main" val="1300251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B2FAC0-5303-407D-B365-1C22160A0F98}" type="slidenum">
              <a:rPr lang="en-US" smtClean="0"/>
              <a:t>32</a:t>
            </a:fld>
            <a:endParaRPr lang="en-US"/>
          </a:p>
        </p:txBody>
      </p:sp>
    </p:spTree>
    <p:extLst>
      <p:ext uri="{BB962C8B-B14F-4D97-AF65-F5344CB8AC3E}">
        <p14:creationId xmlns:p14="http://schemas.microsoft.com/office/powerpoint/2010/main" val="3056193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2FAC0-5303-407D-B365-1C22160A0F98}" type="slidenum">
              <a:rPr lang="en-US" smtClean="0"/>
              <a:t>4</a:t>
            </a:fld>
            <a:endParaRPr lang="en-US"/>
          </a:p>
        </p:txBody>
      </p:sp>
    </p:spTree>
    <p:extLst>
      <p:ext uri="{BB962C8B-B14F-4D97-AF65-F5344CB8AC3E}">
        <p14:creationId xmlns:p14="http://schemas.microsoft.com/office/powerpoint/2010/main" val="143888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2FAC0-5303-407D-B365-1C22160A0F98}" type="slidenum">
              <a:rPr lang="en-US" smtClean="0"/>
              <a:t>5</a:t>
            </a:fld>
            <a:endParaRPr lang="en-US"/>
          </a:p>
        </p:txBody>
      </p:sp>
    </p:spTree>
    <p:extLst>
      <p:ext uri="{BB962C8B-B14F-4D97-AF65-F5344CB8AC3E}">
        <p14:creationId xmlns:p14="http://schemas.microsoft.com/office/powerpoint/2010/main" val="1314495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2FAC0-5303-407D-B365-1C22160A0F98}" type="slidenum">
              <a:rPr lang="en-US" smtClean="0"/>
              <a:t>6</a:t>
            </a:fld>
            <a:endParaRPr lang="en-US"/>
          </a:p>
        </p:txBody>
      </p:sp>
    </p:spTree>
    <p:extLst>
      <p:ext uri="{BB962C8B-B14F-4D97-AF65-F5344CB8AC3E}">
        <p14:creationId xmlns:p14="http://schemas.microsoft.com/office/powerpoint/2010/main" val="3826519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2FAC0-5303-407D-B365-1C22160A0F98}" type="slidenum">
              <a:rPr lang="en-US" smtClean="0"/>
              <a:t>7</a:t>
            </a:fld>
            <a:endParaRPr lang="en-US"/>
          </a:p>
        </p:txBody>
      </p:sp>
    </p:spTree>
    <p:extLst>
      <p:ext uri="{BB962C8B-B14F-4D97-AF65-F5344CB8AC3E}">
        <p14:creationId xmlns:p14="http://schemas.microsoft.com/office/powerpoint/2010/main" val="4086983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2FAC0-5303-407D-B365-1C22160A0F98}" type="slidenum">
              <a:rPr lang="en-US" smtClean="0"/>
              <a:t>8</a:t>
            </a:fld>
            <a:endParaRPr lang="en-US"/>
          </a:p>
        </p:txBody>
      </p:sp>
    </p:spTree>
    <p:extLst>
      <p:ext uri="{BB962C8B-B14F-4D97-AF65-F5344CB8AC3E}">
        <p14:creationId xmlns:p14="http://schemas.microsoft.com/office/powerpoint/2010/main" val="2938992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B2FAC0-5303-407D-B365-1C22160A0F98}" type="slidenum">
              <a:rPr lang="en-US" smtClean="0"/>
              <a:t>9</a:t>
            </a:fld>
            <a:endParaRPr lang="en-US"/>
          </a:p>
        </p:txBody>
      </p:sp>
    </p:spTree>
    <p:extLst>
      <p:ext uri="{BB962C8B-B14F-4D97-AF65-F5344CB8AC3E}">
        <p14:creationId xmlns:p14="http://schemas.microsoft.com/office/powerpoint/2010/main" val="1693430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67250AB-5BE3-4DC0-9199-B8403DBB0F1E}" type="datetime1">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7"/>
            <a:ext cx="20574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67"/>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951A76-987B-4E6D-BC0E-7D07849274BD}" type="datetime1">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314598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485"/>
            <a:ext cx="7772400" cy="1468967"/>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891227-4E5C-4122-99CC-C736671E5CAC}" type="datetime1">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698188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48DD54-6540-4FCA-835C-E883A51BD824}" type="datetime1">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632998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313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185"/>
            <a:ext cx="7772400" cy="150071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C2D534-A464-4B0A-8106-186E43D30842}" type="datetime1">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033797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4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E12B8D-0190-4F2C-AEB8-1A7486C9FE58}" type="datetime1">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58469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584"/>
            <a:ext cx="4040188"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5934"/>
            <a:ext cx="4040188"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4584"/>
            <a:ext cx="4041775" cy="6413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5934"/>
            <a:ext cx="4041775" cy="3949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B977EE-D0D9-4819-9483-E64B4EF45C8B}" type="datetime1">
              <a:rPr lang="en-US" smtClean="0"/>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64753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A3F66-4495-4E70-893D-44F5052A5BDC}" type="datetime1">
              <a:rPr lang="en-US" smtClean="0"/>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4093448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52CD9-E18C-496E-90CA-50CA870737FF}" type="datetime1">
              <a:rPr lang="en-US" smtClean="0"/>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4113407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3" cy="116204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F722D1-2D23-4401-9673-C34EE05CDBC5}" type="datetime1">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303725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726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867"/>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4586E63-D109-4D8A-B932-E7E4F0118D3A}" type="datetime1">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149379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F9523F-C529-4D62-84A8-F5087AC535D8}" type="datetime1">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947646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FFA15-B713-4A80-9641-F548ED0400A1}" type="datetime1">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2283483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5167"/>
            <a:ext cx="2057400" cy="58504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5167"/>
            <a:ext cx="6019800" cy="58504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4C6AAA-13A6-4E5B-980B-C6547ECF7648}" type="datetime1">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7C81B-7B5A-A644-B3E8-EC3DC39B624D}" type="slidenum">
              <a:rPr lang="en-US" smtClean="0"/>
              <a:t>‹#›</a:t>
            </a:fld>
            <a:endParaRPr lang="en-US"/>
          </a:p>
        </p:txBody>
      </p:sp>
    </p:spTree>
    <p:extLst>
      <p:ext uri="{BB962C8B-B14F-4D97-AF65-F5344CB8AC3E}">
        <p14:creationId xmlns:p14="http://schemas.microsoft.com/office/powerpoint/2010/main" val="355394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Heading</a:t>
            </a:r>
          </a:p>
        </p:txBody>
      </p:sp>
      <p:sp>
        <p:nvSpPr>
          <p:cNvPr id="3" name="Content Placeholder 2"/>
          <p:cNvSpPr>
            <a:spLocks noGrp="1"/>
          </p:cNvSpPr>
          <p:nvPr>
            <p:ph sz="half" idx="1"/>
          </p:nvPr>
        </p:nvSpPr>
        <p:spPr>
          <a:xfrm>
            <a:off x="457200" y="1659037"/>
            <a:ext cx="4038600" cy="4525433"/>
          </a:xfrm>
        </p:spPr>
        <p:txBody>
          <a:bodyPr>
            <a:normAutofit/>
          </a:bodyPr>
          <a:lstStyle>
            <a:lvl1pPr>
              <a:defRPr sz="2000">
                <a:latin typeface="Arial"/>
                <a:cs typeface="Arial"/>
              </a:defRPr>
            </a:lvl1pPr>
            <a:lvl2pPr>
              <a:defRPr sz="2000">
                <a:latin typeface="Arial"/>
                <a:cs typeface="Arial"/>
              </a:defRPr>
            </a:lvl2pPr>
            <a:lvl3pPr>
              <a:defRPr sz="2000">
                <a:latin typeface="Arial"/>
                <a:cs typeface="Arial"/>
              </a:defRPr>
            </a:lvl3pPr>
            <a:lvl4pPr>
              <a:defRPr sz="2000">
                <a:latin typeface="Arial"/>
                <a:cs typeface="Arial"/>
              </a:defRPr>
            </a:lvl4pPr>
            <a:lvl5pPr>
              <a:defRPr sz="2000">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9037"/>
            <a:ext cx="4038600" cy="4525433"/>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a:p>
        </p:txBody>
      </p:sp>
      <p:sp>
        <p:nvSpPr>
          <p:cNvPr id="5" name="Date Placeholder 4"/>
          <p:cNvSpPr>
            <a:spLocks noGrp="1"/>
          </p:cNvSpPr>
          <p:nvPr>
            <p:ph type="dt" sz="half" idx="10"/>
          </p:nvPr>
        </p:nvSpPr>
        <p:spPr/>
        <p:txBody>
          <a:bodyPr/>
          <a:lstStyle/>
          <a:p>
            <a:fld id="{6FCD4BBB-BCC1-46A3-A01A-A538874E794C}" type="datetime1">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7954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Heading</a:t>
            </a:r>
          </a:p>
        </p:txBody>
      </p:sp>
      <p:sp>
        <p:nvSpPr>
          <p:cNvPr id="3" name="Text Placeholder 2"/>
          <p:cNvSpPr>
            <a:spLocks noGrp="1"/>
          </p:cNvSpPr>
          <p:nvPr>
            <p:ph type="body" idx="1" hasCustomPrompt="1"/>
          </p:nvPr>
        </p:nvSpPr>
        <p:spPr>
          <a:xfrm>
            <a:off x="457200" y="1534584"/>
            <a:ext cx="4040188" cy="641349"/>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4" name="Content Placeholder 3"/>
          <p:cNvSpPr>
            <a:spLocks noGrp="1"/>
          </p:cNvSpPr>
          <p:nvPr>
            <p:ph sz="half" idx="2"/>
          </p:nvPr>
        </p:nvSpPr>
        <p:spPr>
          <a:xfrm>
            <a:off x="457200" y="2175934"/>
            <a:ext cx="4040188" cy="3949700"/>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6" y="1534584"/>
            <a:ext cx="4041775" cy="641349"/>
          </a:xfrm>
        </p:spPr>
        <p:txBody>
          <a:bodyPr anchor="b"/>
          <a:lstStyle>
            <a:lvl1pPr marL="0" indent="0">
              <a:buNone/>
              <a:defRPr sz="24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a:t>
            </a:r>
          </a:p>
        </p:txBody>
      </p:sp>
      <p:sp>
        <p:nvSpPr>
          <p:cNvPr id="6" name="Content Placeholder 5"/>
          <p:cNvSpPr>
            <a:spLocks noGrp="1"/>
          </p:cNvSpPr>
          <p:nvPr>
            <p:ph sz="quarter" idx="4"/>
          </p:nvPr>
        </p:nvSpPr>
        <p:spPr>
          <a:xfrm>
            <a:off x="4645026" y="2175934"/>
            <a:ext cx="4041775" cy="3949700"/>
          </a:xfrm>
        </p:spPr>
        <p:txBody>
          <a:bodyPr>
            <a:normAutofit/>
          </a:bodyPr>
          <a:lstStyle>
            <a:lvl1pPr>
              <a:defRPr sz="1800">
                <a:latin typeface="Arial"/>
                <a:cs typeface="Arial"/>
              </a:defRPr>
            </a:lvl1pPr>
            <a:lvl2pPr>
              <a:defRPr sz="1800">
                <a:latin typeface="Arial"/>
                <a:cs typeface="Arial"/>
              </a:defRPr>
            </a:lvl2pPr>
            <a:lvl3pPr>
              <a:defRPr sz="18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70BB61-0E40-43A0-804D-DF069604F946}" type="datetime1">
              <a:rPr lang="en-US" smtClean="0"/>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96616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245BBF-89C5-4304-AAA4-DC21A9E916F4}" type="datetime1">
              <a:rPr lang="en-US" smtClean="0"/>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85756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6054F3-52D2-4ED1-8093-3C2B9C72FDD3}" type="datetime1">
              <a:rPr lang="en-US" smtClean="0"/>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213017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2"/>
            <a:ext cx="3008313" cy="116204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258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05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7E79FD-CD58-4723-9079-43B76E7C3737}" type="datetime1">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307989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726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383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867"/>
            <a:ext cx="5486400" cy="8043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5FE22D-7946-4DC3-B4D1-2EBD20E958E6}" type="datetime1">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185764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BD80B6-A68A-499D-924F-F64AE7A528CE}" type="datetime1">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697F5-3DCA-0A4F-B9EA-FEC2794BD1A6}" type="slidenum">
              <a:rPr lang="en-US" smtClean="0"/>
              <a:t>‹#›</a:t>
            </a:fld>
            <a:endParaRPr lang="en-US"/>
          </a:p>
        </p:txBody>
      </p:sp>
    </p:spTree>
    <p:extLst>
      <p:ext uri="{BB962C8B-B14F-4D97-AF65-F5344CB8AC3E}">
        <p14:creationId xmlns:p14="http://schemas.microsoft.com/office/powerpoint/2010/main" val="4707480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Heading</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ABFF6-DACD-498D-A82F-B6AFEB057A9B}" type="datetime1">
              <a:rPr lang="en-US" smtClean="0"/>
              <a:t>8/14/2025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Lst>
  <p:hf sldNum="0" hdr="0" ftr="0" dt="0"/>
  <p:txStyles>
    <p:titleStyle>
      <a:lvl1pPr algn="l"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4325" y="0"/>
            <a:ext cx="9178325" cy="1600200"/>
          </a:xfrm>
          <a:prstGeom prst="rect">
            <a:avLst/>
          </a:prstGeom>
          <a:solidFill>
            <a:srgbClr val="100E2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a:t>Heading</a:t>
            </a:r>
          </a:p>
        </p:txBody>
      </p:sp>
      <p:sp>
        <p:nvSpPr>
          <p:cNvPr id="3" name="Text Placeholder 2"/>
          <p:cNvSpPr>
            <a:spLocks noGrp="1"/>
          </p:cNvSpPr>
          <p:nvPr>
            <p:ph type="body" idx="1"/>
          </p:nvPr>
        </p:nvSpPr>
        <p:spPr>
          <a:xfrm>
            <a:off x="457200" y="1659037"/>
            <a:ext cx="82296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C8D31B62-2609-4B31-978F-6E6D8F6F3D7B}" type="datetime1">
              <a:rPr lang="en-US" smtClean="0"/>
              <a:t>8/14/2025</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CC7697F5-3DCA-0A4F-B9EA-FEC2794BD1A6}" type="slidenum">
              <a:rPr lang="en-US" smtClean="0"/>
              <a:t>‹#›</a:t>
            </a:fld>
            <a:endParaRPr lang="en-US"/>
          </a:p>
        </p:txBody>
      </p:sp>
    </p:spTree>
    <p:extLst>
      <p:ext uri="{BB962C8B-B14F-4D97-AF65-F5344CB8AC3E}">
        <p14:creationId xmlns:p14="http://schemas.microsoft.com/office/powerpoint/2010/main" val="817083645"/>
      </p:ext>
    </p:extLst>
  </p:cSld>
  <p:clrMap bg1="lt1" tx1="dk1" bg2="lt2" tx2="dk2" accent1="accent1" accent2="accent2" accent3="accent3" accent4="accent4" accent5="accent5" accent6="accent6" hlink="hlink" folHlink="folHlink"/>
  <p:sldLayoutIdLst>
    <p:sldLayoutId id="2147493481" r:id="rId1"/>
    <p:sldLayoutId id="2147493483" r:id="rId2"/>
    <p:sldLayoutId id="2147493484" r:id="rId3"/>
    <p:sldLayoutId id="2147493485" r:id="rId4"/>
    <p:sldLayoutId id="2147493486" r:id="rId5"/>
    <p:sldLayoutId id="2147493487" r:id="rId6"/>
    <p:sldLayoutId id="2147493488" r:id="rId7"/>
    <p:sldLayoutId id="2147493489" r:id="rId8"/>
    <p:sldLayoutId id="2147493490" r:id="rId9"/>
  </p:sldLayoutIdLst>
  <p:hf sldNum="0" hdr="0" ftr="0" dt="0"/>
  <p:txStyles>
    <p:titleStyle>
      <a:lvl1pPr algn="l" defTabSz="457200" rtl="0" eaLnBrk="1" latinLnBrk="0" hangingPunct="1">
        <a:spcBef>
          <a:spcPct val="0"/>
        </a:spcBef>
        <a:buNone/>
        <a:defRPr sz="4400" kern="1200">
          <a:solidFill>
            <a:srgbClr val="FFFFFF"/>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0E2FEF6A-7FA3-42FC-940F-F8215BD4CA45}" type="datetime1">
              <a:rPr lang="en-US" smtClean="0"/>
              <a:t>8/14/2025</a:t>
            </a:fld>
            <a:endParaRPr lang="en-US"/>
          </a:p>
        </p:txBody>
      </p:sp>
      <p:sp>
        <p:nvSpPr>
          <p:cNvPr id="5" name="Footer Placeholder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41B7C81B-7B5A-A644-B3E8-EC3DC39B624D}" type="slidenum">
              <a:rPr lang="en-US" smtClean="0"/>
              <a:t>‹#›</a:t>
            </a:fld>
            <a:endParaRPr lang="en-US"/>
          </a:p>
        </p:txBody>
      </p:sp>
    </p:spTree>
    <p:extLst>
      <p:ext uri="{BB962C8B-B14F-4D97-AF65-F5344CB8AC3E}">
        <p14:creationId xmlns:p14="http://schemas.microsoft.com/office/powerpoint/2010/main" val="1873203494"/>
      </p:ext>
    </p:extLst>
  </p:cSld>
  <p:clrMap bg1="lt1" tx1="dk1" bg2="lt2" tx2="dk2" accent1="accent1" accent2="accent2" accent3="accent3" accent4="accent4" accent5="accent5" accent6="accent6" hlink="hlink" folHlink="folHlink"/>
  <p:sldLayoutIdLst>
    <p:sldLayoutId id="2147493468" r:id="rId1"/>
    <p:sldLayoutId id="2147493469" r:id="rId2"/>
    <p:sldLayoutId id="2147493470" r:id="rId3"/>
    <p:sldLayoutId id="2147493471" r:id="rId4"/>
    <p:sldLayoutId id="2147493472" r:id="rId5"/>
    <p:sldLayoutId id="2147493473" r:id="rId6"/>
    <p:sldLayoutId id="2147493474" r:id="rId7"/>
    <p:sldLayoutId id="2147493475" r:id="rId8"/>
    <p:sldLayoutId id="2147493476" r:id="rId9"/>
    <p:sldLayoutId id="2147493477" r:id="rId10"/>
    <p:sldLayoutId id="2147493478"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3.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Document-passed.sv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mailto:laborrelations@uconn.edu"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laborrelations@uconn.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s://hr.uconn.edu/performance-appraisals-classified-employees/"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8.xml"/><Relationship Id="rId7" Type="http://schemas.openxmlformats.org/officeDocument/2006/relationships/customXml" Target="../ink/ink2.xml"/><Relationship Id="rId12"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ags" Target="../tags/tag15.xml"/><Relationship Id="rId6" Type="http://schemas.openxmlformats.org/officeDocument/2006/relationships/image" Target="../media/image14.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customXml" Target="../ink/ink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29.xml"/><Relationship Id="rId7" Type="http://schemas.openxmlformats.org/officeDocument/2006/relationships/customXml" Target="../ink/ink6.xml"/><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image" Target="../media/image20.png"/><Relationship Id="rId5" Type="http://schemas.openxmlformats.org/officeDocument/2006/relationships/customXml" Target="../ink/ink5.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www.justintarte.com/2011/12/top-10-questions-to-ask-yourself-in.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890852"/>
            <a:ext cx="8229600" cy="1143000"/>
          </a:xfrm>
          <a:prstGeom prst="rect">
            <a:avLst/>
          </a:prstGeom>
        </p:spPr>
        <p:txBody>
          <a:bodyPr vert="horz" lIns="91440" tIns="45720" rIns="91440" bIns="45720" rtlCol="0" anchor="ctr">
            <a:normAutofit fontScale="92500"/>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a:t>Classified Performance Appraisals</a:t>
            </a:r>
          </a:p>
        </p:txBody>
      </p:sp>
      <p:sp>
        <p:nvSpPr>
          <p:cNvPr id="5" name="Title 1"/>
          <p:cNvSpPr txBox="1">
            <a:spLocks/>
          </p:cNvSpPr>
          <p:nvPr/>
        </p:nvSpPr>
        <p:spPr>
          <a:xfrm>
            <a:off x="457200" y="1860455"/>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3600"/>
              <a:t>Protective Services [NP-5]</a:t>
            </a:r>
          </a:p>
        </p:txBody>
      </p:sp>
      <p:sp>
        <p:nvSpPr>
          <p:cNvPr id="6" name="Title 1"/>
          <p:cNvSpPr txBox="1">
            <a:spLocks/>
          </p:cNvSpPr>
          <p:nvPr/>
        </p:nvSpPr>
        <p:spPr>
          <a:xfrm>
            <a:off x="457200" y="2897945"/>
            <a:ext cx="8229600" cy="2658793"/>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2200">
                <a:solidFill>
                  <a:schemeClr val="bg1">
                    <a:lumMod val="75000"/>
                  </a:schemeClr>
                </a:solidFill>
              </a:rPr>
              <a:t>Department of Human Resources, Labor Relations</a:t>
            </a:r>
          </a:p>
          <a:p>
            <a:endParaRPr lang="en-US" sz="2200">
              <a:solidFill>
                <a:schemeClr val="bg1">
                  <a:lumMod val="75000"/>
                </a:schemeClr>
              </a:solidFill>
            </a:endParaRPr>
          </a:p>
        </p:txBody>
      </p:sp>
      <p:sp>
        <p:nvSpPr>
          <p:cNvPr id="7" name="Title 1"/>
          <p:cNvSpPr txBox="1">
            <a:spLocks/>
          </p:cNvSpPr>
          <p:nvPr/>
        </p:nvSpPr>
        <p:spPr>
          <a:xfrm>
            <a:off x="457200" y="5085368"/>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bg1"/>
                </a:solidFill>
                <a:latin typeface="Arial"/>
                <a:ea typeface="+mj-ea"/>
                <a:cs typeface="Arial"/>
              </a:defRPr>
            </a:lvl1pPr>
          </a:lstStyle>
          <a:p>
            <a:r>
              <a:rPr lang="en-US" sz="1400">
                <a:solidFill>
                  <a:schemeClr val="bg1">
                    <a:lumMod val="75000"/>
                  </a:schemeClr>
                </a:solidFill>
              </a:rPr>
              <a:t>Summer 2025</a:t>
            </a:r>
          </a:p>
        </p:txBody>
      </p:sp>
      <p:sp>
        <p:nvSpPr>
          <p:cNvPr id="2" name="Title 1">
            <a:extLst>
              <a:ext uri="{FF2B5EF4-FFF2-40B4-BE49-F238E27FC236}">
                <a16:creationId xmlns:a16="http://schemas.microsoft.com/office/drawing/2014/main" id="{36E5D06F-E19D-4DE1-890A-3A870E7EA120}"/>
              </a:ext>
            </a:extLst>
          </p:cNvPr>
          <p:cNvSpPr>
            <a:spLocks noGrp="1"/>
          </p:cNvSpPr>
          <p:nvPr>
            <p:ph type="title" idx="4294967295"/>
          </p:nvPr>
        </p:nvSpPr>
        <p:spPr/>
        <p:txBody>
          <a:bodyPr/>
          <a:lstStyle/>
          <a:p>
            <a:r>
              <a:rPr lang="en-US"/>
              <a:t>Introduction</a:t>
            </a:r>
          </a:p>
        </p:txBody>
      </p:sp>
    </p:spTree>
    <p:custDataLst>
      <p:tags r:id="rId1"/>
    </p:custDataLst>
    <p:extLst>
      <p:ext uri="{BB962C8B-B14F-4D97-AF65-F5344CB8AC3E}">
        <p14:creationId xmlns:p14="http://schemas.microsoft.com/office/powerpoint/2010/main" val="440678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Performance Appraisal</a:t>
            </a:r>
            <a:br>
              <a:rPr lang="en-US"/>
            </a:br>
            <a:r>
              <a:rPr lang="en-US" sz="3600"/>
              <a:t>Initial Working Test Period</a:t>
            </a:r>
            <a:endParaRPr lang="en-US"/>
          </a:p>
        </p:txBody>
      </p:sp>
      <p:sp>
        <p:nvSpPr>
          <p:cNvPr id="3" name="Content Placeholder 2"/>
          <p:cNvSpPr>
            <a:spLocks noGrp="1"/>
          </p:cNvSpPr>
          <p:nvPr>
            <p:ph idx="1"/>
          </p:nvPr>
        </p:nvSpPr>
        <p:spPr/>
        <p:txBody>
          <a:bodyPr>
            <a:normAutofit fontScale="92500" lnSpcReduction="10000"/>
          </a:bodyPr>
          <a:lstStyle/>
          <a:p>
            <a:pPr marL="0" marR="0">
              <a:lnSpc>
                <a:spcPct val="115000"/>
              </a:lnSpc>
              <a:spcBef>
                <a:spcPts val="0"/>
              </a:spcBef>
              <a:spcAft>
                <a:spcPts val="1000"/>
              </a:spcAft>
            </a:pPr>
            <a:r>
              <a:rPr lang="en-US">
                <a:latin typeface="Calibri" panose="020F0502020204030204" pitchFamily="34" charset="0"/>
                <a:ea typeface="Calibri" panose="020F0502020204030204" pitchFamily="34" charset="0"/>
                <a:cs typeface="Times New Roman" panose="02020603050405020304" pitchFamily="18" charset="0"/>
              </a:rPr>
              <a:t>Permanent positions are required to serve an initial six (6) month working test period.</a:t>
            </a:r>
          </a:p>
          <a:p>
            <a:pPr marL="0" marR="0">
              <a:lnSpc>
                <a:spcPct val="115000"/>
              </a:lnSpc>
              <a:spcBef>
                <a:spcPts val="0"/>
              </a:spcBef>
              <a:spcAft>
                <a:spcPts val="1000"/>
              </a:spcAft>
            </a:pPr>
            <a:r>
              <a:rPr lang="en-US">
                <a:latin typeface="Calibri" panose="020F0502020204030204" pitchFamily="34" charset="0"/>
                <a:ea typeface="Times New Roman" panose="02020603050405020304" pitchFamily="18" charset="0"/>
                <a:cs typeface="Times New Roman" panose="02020603050405020304" pitchFamily="18" charset="0"/>
              </a:rPr>
              <a:t>For satisfactory performance - performance appraisal should be filled out not less than two (2) weeks prior to the end of the probationary period. </a:t>
            </a:r>
          </a:p>
          <a:p>
            <a:pPr marL="0" marR="0">
              <a:lnSpc>
                <a:spcPct val="115000"/>
              </a:lnSpc>
              <a:spcBef>
                <a:spcPts val="0"/>
              </a:spcBef>
              <a:spcAft>
                <a:spcPts val="1000"/>
              </a:spcAft>
            </a:pPr>
            <a:r>
              <a:rPr lang="en-US">
                <a:latin typeface="Calibri" panose="020F0502020204030204" pitchFamily="34" charset="0"/>
                <a:ea typeface="Times New Roman" panose="02020603050405020304" pitchFamily="18" charset="0"/>
                <a:cs typeface="Times New Roman" panose="02020603050405020304" pitchFamily="18" charset="0"/>
              </a:rPr>
              <a:t>Failure to complete evaluation will default employees to permanent.</a:t>
            </a:r>
          </a:p>
          <a:p>
            <a:pPr marL="0">
              <a:lnSpc>
                <a:spcPct val="115000"/>
              </a:lnSpc>
              <a:spcBef>
                <a:spcPts val="0"/>
              </a:spcBef>
              <a:spcAft>
                <a:spcPts val="1000"/>
              </a:spcAft>
            </a:pPr>
            <a:r>
              <a:rPr lang="en-US">
                <a:latin typeface="Calibri" panose="020F0502020204030204" pitchFamily="34" charset="0"/>
                <a:ea typeface="Times New Roman" panose="02020603050405020304" pitchFamily="18" charset="0"/>
                <a:cs typeface="Times New Roman" panose="02020603050405020304" pitchFamily="18" charset="0"/>
              </a:rPr>
              <a:t>Crucial for supervisors  to address performance problems during the working test period as soon as possible. </a:t>
            </a:r>
          </a:p>
          <a:p>
            <a:pPr marL="800100" lvl="2">
              <a:lnSpc>
                <a:spcPct val="115000"/>
              </a:lnSpc>
              <a:spcBef>
                <a:spcPts val="0"/>
              </a:spcBef>
              <a:spcAft>
                <a:spcPts val="1000"/>
              </a:spcAft>
            </a:pPr>
            <a:r>
              <a:rPr lang="en-US">
                <a:latin typeface="Calibri" panose="020F0502020204030204" pitchFamily="34" charset="0"/>
                <a:ea typeface="Times New Roman" panose="02020603050405020304" pitchFamily="18" charset="0"/>
                <a:cs typeface="Times New Roman" panose="02020603050405020304" pitchFamily="18" charset="0"/>
              </a:rPr>
              <a:t>Ideally, at the first sign of problems in performance or attendance the supervisor should document this in their own files. </a:t>
            </a:r>
          </a:p>
          <a:p>
            <a:pPr marL="800100" lvl="2">
              <a:lnSpc>
                <a:spcPct val="115000"/>
              </a:lnSpc>
              <a:spcBef>
                <a:spcPts val="0"/>
              </a:spcBef>
              <a:spcAft>
                <a:spcPts val="1000"/>
              </a:spcAft>
            </a:pPr>
            <a:r>
              <a:rPr lang="en-US">
                <a:latin typeface="Calibri" panose="020F0502020204030204" pitchFamily="34" charset="0"/>
                <a:ea typeface="Times New Roman" panose="02020603050405020304" pitchFamily="18" charset="0"/>
                <a:cs typeface="Times New Roman" panose="02020603050405020304" pitchFamily="18" charset="0"/>
              </a:rPr>
              <a:t>If the employee's performance does not improve, </a:t>
            </a:r>
            <a:r>
              <a:rPr lang="en-US" b="1">
                <a:latin typeface="Calibri" panose="020F0502020204030204" pitchFamily="34" charset="0"/>
                <a:ea typeface="Times New Roman" panose="02020603050405020304" pitchFamily="18" charset="0"/>
                <a:cs typeface="Times New Roman" panose="02020603050405020304" pitchFamily="18" charset="0"/>
              </a:rPr>
              <a:t>they can be dismissed at any time during the working test period.</a:t>
            </a:r>
            <a:endParaRPr lang="en-US" sz="2000">
              <a:latin typeface="Times New Roman" panose="02020603050405020304" pitchFamily="18" charset="0"/>
              <a:ea typeface="Times New Roman" panose="02020603050405020304" pitchFamily="18" charset="0"/>
            </a:endParaRPr>
          </a:p>
          <a:p>
            <a:r>
              <a:rPr lang="en-US">
                <a:latin typeface="Calibri" panose="020F0502020204030204" pitchFamily="34" charset="0"/>
                <a:ea typeface="Times New Roman" panose="02020603050405020304" pitchFamily="18" charset="0"/>
                <a:cs typeface="Times New Roman" panose="02020603050405020304" pitchFamily="18" charset="0"/>
              </a:rPr>
              <a:t>Important note: please do not wait until the end of the working test period to address poor performance or attendance issues.</a:t>
            </a:r>
          </a:p>
          <a:p>
            <a:r>
              <a:rPr lang="en-US">
                <a:latin typeface="Calibri" panose="020F0502020204030204" pitchFamily="34" charset="0"/>
                <a:ea typeface="Times New Roman" panose="02020603050405020304" pitchFamily="18" charset="0"/>
                <a:cs typeface="Times New Roman" panose="02020603050405020304" pitchFamily="18" charset="0"/>
              </a:rPr>
              <a:t>For unsatisfactory performance during the working test period, involve Labor Relations. </a:t>
            </a:r>
            <a:endParaRPr lang="en-US"/>
          </a:p>
        </p:txBody>
      </p:sp>
    </p:spTree>
    <p:extLst>
      <p:ext uri="{BB962C8B-B14F-4D97-AF65-F5344CB8AC3E}">
        <p14:creationId xmlns:p14="http://schemas.microsoft.com/office/powerpoint/2010/main" val="274237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Performance Appraisal</a:t>
            </a:r>
            <a:br>
              <a:rPr lang="en-US"/>
            </a:br>
            <a:r>
              <a:rPr lang="en-US" sz="3600"/>
              <a:t>Promotional Working Test Period</a:t>
            </a:r>
            <a:endParaRPr lang="en-US"/>
          </a:p>
        </p:txBody>
      </p:sp>
      <p:sp>
        <p:nvSpPr>
          <p:cNvPr id="3" name="Content Placeholder 2"/>
          <p:cNvSpPr>
            <a:spLocks noGrp="1"/>
          </p:cNvSpPr>
          <p:nvPr>
            <p:ph idx="1"/>
          </p:nvPr>
        </p:nvSpPr>
        <p:spPr/>
        <p:txBody>
          <a:bodyPr>
            <a:normAutofit/>
          </a:bodyPr>
          <a:lstStyle/>
          <a:p>
            <a:pPr marL="0" marR="0">
              <a:lnSpc>
                <a:spcPct val="115000"/>
              </a:lnSpc>
              <a:spcBef>
                <a:spcPts val="0"/>
              </a:spcBef>
              <a:spcAft>
                <a:spcPts val="1000"/>
              </a:spcAft>
            </a:pPr>
            <a:r>
              <a:rPr lang="en-US">
                <a:latin typeface="Calibri" panose="020F0502020204030204" pitchFamily="34" charset="0"/>
                <a:ea typeface="Calibri" panose="020F0502020204030204" pitchFamily="34" charset="0"/>
                <a:cs typeface="Times New Roman" panose="02020603050405020304" pitchFamily="18" charset="0"/>
              </a:rPr>
              <a:t>Employees promoted will serve a 4-month promotional working test period.</a:t>
            </a:r>
          </a:p>
          <a:p>
            <a:pPr marL="0" marR="0">
              <a:lnSpc>
                <a:spcPct val="115000"/>
              </a:lnSpc>
              <a:spcBef>
                <a:spcPts val="0"/>
              </a:spcBef>
              <a:spcAft>
                <a:spcPts val="1000"/>
              </a:spcAft>
            </a:pPr>
            <a:r>
              <a:rPr lang="en-US">
                <a:latin typeface="Calibri" panose="020F0502020204030204" pitchFamily="34" charset="0"/>
                <a:ea typeface="Calibri" panose="020F0502020204030204" pitchFamily="34" charset="0"/>
                <a:cs typeface="Times New Roman" panose="02020603050405020304" pitchFamily="18" charset="0"/>
              </a:rPr>
              <a:t>For employees who successfully complete their promotional working test period, a service rating should be filed at the end of the four (4) month period. </a:t>
            </a:r>
          </a:p>
          <a:p>
            <a:pPr marL="0" marR="0">
              <a:lnSpc>
                <a:spcPct val="115000"/>
              </a:lnSpc>
              <a:spcBef>
                <a:spcPts val="0"/>
              </a:spcBef>
              <a:spcAft>
                <a:spcPts val="1000"/>
              </a:spcAft>
            </a:pPr>
            <a:r>
              <a:rPr lang="en-US">
                <a:latin typeface="Calibri" panose="020F0502020204030204" pitchFamily="34" charset="0"/>
                <a:ea typeface="Calibri" panose="020F0502020204030204" pitchFamily="34" charset="0"/>
                <a:cs typeface="Times New Roman" panose="02020603050405020304" pitchFamily="18" charset="0"/>
              </a:rPr>
              <a:t>For an employee whose performance has been less than good, failure of a promotional working test period has varying implications.</a:t>
            </a:r>
          </a:p>
          <a:p>
            <a:pPr marL="0" marR="0">
              <a:lnSpc>
                <a:spcPct val="115000"/>
              </a:lnSpc>
              <a:spcBef>
                <a:spcPts val="0"/>
              </a:spcBef>
              <a:spcAft>
                <a:spcPts val="1000"/>
              </a:spcAft>
            </a:pPr>
            <a:r>
              <a:rPr lang="en-US">
                <a:latin typeface="Calibri" panose="020F0502020204030204" pitchFamily="34" charset="0"/>
                <a:ea typeface="Times New Roman" panose="02020603050405020304" pitchFamily="18" charset="0"/>
                <a:cs typeface="Times New Roman" panose="02020603050405020304" pitchFamily="18" charset="0"/>
              </a:rPr>
              <a:t>Failure to complete evaluation will default employees to permanent.</a:t>
            </a:r>
          </a:p>
          <a:p>
            <a:pPr marL="0" marR="0" indent="0">
              <a:lnSpc>
                <a:spcPct val="115000"/>
              </a:lnSpc>
              <a:spcBef>
                <a:spcPts val="0"/>
              </a:spcBef>
              <a:spcAft>
                <a:spcPts val="1000"/>
              </a:spcAft>
              <a:buNone/>
            </a:pPr>
            <a:endParaRPr lang="en-US" b="1">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1580503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Performance Appraisal</a:t>
            </a:r>
            <a:br>
              <a:rPr lang="en-US"/>
            </a:br>
            <a:r>
              <a:rPr lang="en-US" sz="3600"/>
              <a:t>Working Test Period Extensions</a:t>
            </a:r>
            <a:endParaRPr lang="en-US"/>
          </a:p>
        </p:txBody>
      </p:sp>
      <p:sp>
        <p:nvSpPr>
          <p:cNvPr id="3" name="Content Placeholder 2"/>
          <p:cNvSpPr>
            <a:spLocks noGrp="1"/>
          </p:cNvSpPr>
          <p:nvPr>
            <p:ph idx="1"/>
          </p:nvPr>
        </p:nvSpPr>
        <p:spPr/>
        <p:txBody>
          <a:bodyPr>
            <a:normAutofit/>
          </a:bodyPr>
          <a:lstStyle/>
          <a:p>
            <a:pPr marL="0" marR="0">
              <a:lnSpc>
                <a:spcPct val="115000"/>
              </a:lnSpc>
              <a:spcBef>
                <a:spcPts val="0"/>
              </a:spcBef>
              <a:spcAft>
                <a:spcPts val="0"/>
              </a:spcAft>
            </a:pPr>
            <a:r>
              <a:rPr lang="en-US">
                <a:latin typeface="Calibri" panose="020F0502020204030204" pitchFamily="34" charset="0"/>
                <a:ea typeface="Calibri" panose="020F0502020204030204" pitchFamily="34" charset="0"/>
                <a:cs typeface="Times New Roman" panose="02020603050405020304" pitchFamily="18" charset="0"/>
              </a:rPr>
              <a:t>Extensions</a:t>
            </a:r>
          </a:p>
          <a:p>
            <a:pPr marL="400050" lvl="1">
              <a:lnSpc>
                <a:spcPct val="115000"/>
              </a:lnSpc>
              <a:spcBef>
                <a:spcPts val="0"/>
              </a:spcBef>
            </a:pPr>
            <a:r>
              <a:rPr lang="en-US">
                <a:latin typeface="Calibri" panose="020F0502020204030204" pitchFamily="34" charset="0"/>
                <a:ea typeface="Calibri" panose="020F0502020204030204" pitchFamily="34" charset="0"/>
                <a:cs typeface="Times New Roman" panose="02020603050405020304" pitchFamily="18" charset="0"/>
              </a:rPr>
              <a:t>Initial &amp; Promotion</a:t>
            </a:r>
          </a:p>
          <a:p>
            <a:pPr marL="400050" lvl="1">
              <a:lnSpc>
                <a:spcPct val="115000"/>
              </a:lnSpc>
              <a:spcBef>
                <a:spcPts val="0"/>
              </a:spcBef>
            </a:pPr>
            <a:r>
              <a:rPr lang="en-US">
                <a:latin typeface="Calibri" panose="020F0502020204030204" pitchFamily="34" charset="0"/>
                <a:ea typeface="Calibri" panose="020F0502020204030204" pitchFamily="34" charset="0"/>
                <a:cs typeface="Times New Roman" panose="02020603050405020304" pitchFamily="18" charset="0"/>
              </a:rPr>
              <a:t>Extensions do not normally extend beyond three months; may be as long as six (6) months</a:t>
            </a:r>
          </a:p>
          <a:p>
            <a:pPr marL="400050" lvl="1">
              <a:lnSpc>
                <a:spcPct val="115000"/>
              </a:lnSpc>
              <a:spcBef>
                <a:spcPts val="0"/>
              </a:spcBef>
            </a:pPr>
            <a:r>
              <a:rPr lang="en-US">
                <a:latin typeface="Calibri" panose="020F0502020204030204" pitchFamily="34" charset="0"/>
                <a:ea typeface="Calibri" panose="020F0502020204030204" pitchFamily="34" charset="0"/>
                <a:cs typeface="Times New Roman" panose="02020603050405020304" pitchFamily="18" charset="0"/>
              </a:rPr>
              <a:t>Common Reasons</a:t>
            </a:r>
          </a:p>
          <a:p>
            <a:pPr marL="800100" lvl="2">
              <a:lnSpc>
                <a:spcPct val="115000"/>
              </a:lnSpc>
              <a:spcBef>
                <a:spcPts val="0"/>
              </a:spcBef>
            </a:pPr>
            <a:r>
              <a:rPr lang="en-US">
                <a:latin typeface="Calibri" panose="020F0502020204030204" pitchFamily="34" charset="0"/>
                <a:ea typeface="Calibri" panose="020F0502020204030204" pitchFamily="34" charset="0"/>
                <a:cs typeface="Times New Roman" panose="02020603050405020304" pitchFamily="18" charset="0"/>
              </a:rPr>
              <a:t>Completing training academy</a:t>
            </a:r>
          </a:p>
          <a:p>
            <a:pPr marL="800100" lvl="2">
              <a:lnSpc>
                <a:spcPct val="115000"/>
              </a:lnSpc>
              <a:spcBef>
                <a:spcPts val="0"/>
              </a:spcBef>
            </a:pPr>
            <a:r>
              <a:rPr lang="en-US">
                <a:latin typeface="Calibri" panose="020F0502020204030204" pitchFamily="34" charset="0"/>
                <a:ea typeface="Calibri" panose="020F0502020204030204" pitchFamily="34" charset="0"/>
                <a:cs typeface="Times New Roman" panose="02020603050405020304" pitchFamily="18" charset="0"/>
              </a:rPr>
              <a:t>Completing Field Training</a:t>
            </a:r>
          </a:p>
          <a:p>
            <a:pPr marL="800100" lvl="2">
              <a:lnSpc>
                <a:spcPct val="115000"/>
              </a:lnSpc>
              <a:spcBef>
                <a:spcPts val="0"/>
              </a:spcBef>
            </a:pPr>
            <a:r>
              <a:rPr lang="en-US">
                <a:latin typeface="Calibri" panose="020F0502020204030204" pitchFamily="34" charset="0"/>
                <a:ea typeface="Calibri" panose="020F0502020204030204" pitchFamily="34" charset="0"/>
                <a:cs typeface="Times New Roman" panose="02020603050405020304" pitchFamily="18" charset="0"/>
              </a:rPr>
              <a:t>On a performance improvement plan</a:t>
            </a:r>
          </a:p>
          <a:p>
            <a:pPr marL="400050" lvl="1">
              <a:lnSpc>
                <a:spcPct val="115000"/>
              </a:lnSpc>
              <a:spcBef>
                <a:spcPts val="0"/>
              </a:spcBef>
            </a:pPr>
            <a:r>
              <a:rPr lang="en-US">
                <a:latin typeface="Calibri" panose="020F0502020204030204" pitchFamily="34" charset="0"/>
                <a:ea typeface="Calibri" panose="020F0502020204030204" pitchFamily="34" charset="0"/>
                <a:cs typeface="Times New Roman" panose="02020603050405020304" pitchFamily="18" charset="0"/>
              </a:rPr>
              <a:t>Requests must be submitted to Labor Relations four (4) weeks prior to the end of the working test period  </a:t>
            </a:r>
          </a:p>
          <a:p>
            <a:pPr marL="0" indent="0">
              <a:buNone/>
            </a:pPr>
            <a:endParaRPr lang="en-US"/>
          </a:p>
        </p:txBody>
      </p:sp>
    </p:spTree>
    <p:extLst>
      <p:ext uri="{BB962C8B-B14F-4D97-AF65-F5344CB8AC3E}">
        <p14:creationId xmlns:p14="http://schemas.microsoft.com/office/powerpoint/2010/main" val="277198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0EFF-8F6E-496E-9ECC-EDF394241DBD}"/>
              </a:ext>
            </a:extLst>
          </p:cNvPr>
          <p:cNvSpPr>
            <a:spLocks noGrp="1"/>
          </p:cNvSpPr>
          <p:nvPr>
            <p:ph type="title"/>
          </p:nvPr>
        </p:nvSpPr>
        <p:spPr/>
        <p:txBody>
          <a:bodyPr/>
          <a:lstStyle/>
          <a:p>
            <a:r>
              <a:rPr lang="en-US"/>
              <a:t>Points for filling out the form</a:t>
            </a:r>
          </a:p>
        </p:txBody>
      </p:sp>
      <p:sp>
        <p:nvSpPr>
          <p:cNvPr id="3" name="Content Placeholder 2">
            <a:extLst>
              <a:ext uri="{FF2B5EF4-FFF2-40B4-BE49-F238E27FC236}">
                <a16:creationId xmlns:a16="http://schemas.microsoft.com/office/drawing/2014/main" id="{E903575C-DDAB-4E75-B095-9673D5625DE0}"/>
              </a:ext>
            </a:extLst>
          </p:cNvPr>
          <p:cNvSpPr>
            <a:spLocks noGrp="1"/>
          </p:cNvSpPr>
          <p:nvPr>
            <p:ph idx="1"/>
          </p:nvPr>
        </p:nvSpPr>
        <p:spPr/>
        <p:txBody>
          <a:bodyPr/>
          <a:lstStyle/>
          <a:p>
            <a:r>
              <a:rPr lang="en-US"/>
              <a:t>The Performance Appraisal form is in Kuali. </a:t>
            </a:r>
          </a:p>
          <a:p>
            <a:r>
              <a:rPr lang="en-US"/>
              <a:t>It includes the same information as the State of Connecticut form that the Department must use for annual evaluations.</a:t>
            </a:r>
          </a:p>
          <a:p>
            <a:r>
              <a:rPr lang="en-US"/>
              <a:t>There are “Job Elements” that require ratings of 3 levels of “Good” and 2 levels of “less than good.” </a:t>
            </a:r>
          </a:p>
          <a:p>
            <a:r>
              <a:rPr lang="en-US"/>
              <a:t>You will check the appropriate box for each job element, and you may note whether the employee has gotten better, stayed the same or gotten worse over the last year. </a:t>
            </a:r>
          </a:p>
          <a:p>
            <a:r>
              <a:rPr lang="en-US"/>
              <a:t>You may add notes in “Other Elements” if there is something additional that you want to be part of the record.    </a:t>
            </a:r>
          </a:p>
          <a:p>
            <a:r>
              <a:rPr lang="en-US"/>
              <a:t>Include comments to provide additional information to the employee.</a:t>
            </a:r>
          </a:p>
          <a:p>
            <a:endParaRPr lang="en-US"/>
          </a:p>
        </p:txBody>
      </p:sp>
    </p:spTree>
    <p:extLst>
      <p:ext uri="{BB962C8B-B14F-4D97-AF65-F5344CB8AC3E}">
        <p14:creationId xmlns:p14="http://schemas.microsoft.com/office/powerpoint/2010/main" val="3696076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Performance Appraisal</a:t>
            </a:r>
            <a:br>
              <a:rPr lang="en-US"/>
            </a:br>
            <a:endParaRPr lang="en-US"/>
          </a:p>
        </p:txBody>
      </p:sp>
      <p:sp>
        <p:nvSpPr>
          <p:cNvPr id="5" name="TextBox 4"/>
          <p:cNvSpPr txBox="1"/>
          <p:nvPr/>
        </p:nvSpPr>
        <p:spPr>
          <a:xfrm>
            <a:off x="457200" y="2927203"/>
            <a:ext cx="1521069" cy="1200329"/>
          </a:xfrm>
          <a:prstGeom prst="rect">
            <a:avLst/>
          </a:prstGeom>
          <a:noFill/>
        </p:spPr>
        <p:txBody>
          <a:bodyPr wrap="square" rtlCol="0">
            <a:spAutoFit/>
          </a:bodyPr>
          <a:lstStyle/>
          <a:p>
            <a:r>
              <a:rPr lang="en-US"/>
              <a:t>Employee info and type of performance appraisal: </a:t>
            </a:r>
          </a:p>
        </p:txBody>
      </p:sp>
      <p:pic>
        <p:nvPicPr>
          <p:cNvPr id="4" name="Picture 3">
            <a:extLst>
              <a:ext uri="{FF2B5EF4-FFF2-40B4-BE49-F238E27FC236}">
                <a16:creationId xmlns:a16="http://schemas.microsoft.com/office/drawing/2014/main" id="{48BFC49F-4E04-BB30-4AF8-BF94A23CFBEC}"/>
              </a:ext>
            </a:extLst>
          </p:cNvPr>
          <p:cNvPicPr>
            <a:picLocks noChangeAspect="1"/>
          </p:cNvPicPr>
          <p:nvPr/>
        </p:nvPicPr>
        <p:blipFill>
          <a:blip r:embed="rId4"/>
          <a:stretch>
            <a:fillRect/>
          </a:stretch>
        </p:blipFill>
        <p:spPr>
          <a:xfrm>
            <a:off x="2063971" y="2051222"/>
            <a:ext cx="6883403" cy="3781376"/>
          </a:xfrm>
          <a:prstGeom prst="rect">
            <a:avLst/>
          </a:prstGeom>
        </p:spPr>
      </p:pic>
    </p:spTree>
    <p:custDataLst>
      <p:tags r:id="rId1"/>
    </p:custDataLst>
    <p:extLst>
      <p:ext uri="{BB962C8B-B14F-4D97-AF65-F5344CB8AC3E}">
        <p14:creationId xmlns:p14="http://schemas.microsoft.com/office/powerpoint/2010/main" val="3619924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Performance Appraisal</a:t>
            </a:r>
            <a:br>
              <a:rPr lang="en-US"/>
            </a:br>
            <a:endParaRPr lang="en-US"/>
          </a:p>
        </p:txBody>
      </p:sp>
      <p:sp>
        <p:nvSpPr>
          <p:cNvPr id="6" name="TextBox 5"/>
          <p:cNvSpPr txBox="1"/>
          <p:nvPr/>
        </p:nvSpPr>
        <p:spPr>
          <a:xfrm>
            <a:off x="457200" y="1951892"/>
            <a:ext cx="2268415" cy="646331"/>
          </a:xfrm>
          <a:prstGeom prst="rect">
            <a:avLst/>
          </a:prstGeom>
          <a:noFill/>
        </p:spPr>
        <p:txBody>
          <a:bodyPr wrap="square" rtlCol="0">
            <a:spAutoFit/>
          </a:bodyPr>
          <a:lstStyle/>
          <a:p>
            <a:r>
              <a:rPr lang="en-US"/>
              <a:t>Job Elements </a:t>
            </a:r>
          </a:p>
          <a:p>
            <a:r>
              <a:rPr lang="en-US"/>
              <a:t>&amp; Ratings:</a:t>
            </a:r>
          </a:p>
        </p:txBody>
      </p:sp>
      <p:pic>
        <p:nvPicPr>
          <p:cNvPr id="9" name="Picture 8">
            <a:extLst>
              <a:ext uri="{FF2B5EF4-FFF2-40B4-BE49-F238E27FC236}">
                <a16:creationId xmlns:a16="http://schemas.microsoft.com/office/drawing/2014/main" id="{8B63D75E-5162-4B22-765E-3885D5734072}"/>
              </a:ext>
            </a:extLst>
          </p:cNvPr>
          <p:cNvPicPr>
            <a:picLocks noChangeAspect="1"/>
          </p:cNvPicPr>
          <p:nvPr/>
        </p:nvPicPr>
        <p:blipFill>
          <a:blip r:embed="rId4"/>
          <a:stretch>
            <a:fillRect/>
          </a:stretch>
        </p:blipFill>
        <p:spPr>
          <a:xfrm>
            <a:off x="456487" y="2712991"/>
            <a:ext cx="8230313" cy="3761558"/>
          </a:xfrm>
          <a:prstGeom prst="rect">
            <a:avLst/>
          </a:prstGeom>
        </p:spPr>
      </p:pic>
    </p:spTree>
    <p:custDataLst>
      <p:tags r:id="rId1"/>
    </p:custDataLst>
    <p:extLst>
      <p:ext uri="{BB962C8B-B14F-4D97-AF65-F5344CB8AC3E}">
        <p14:creationId xmlns:p14="http://schemas.microsoft.com/office/powerpoint/2010/main" val="2643730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8F0FE-F603-415F-D27A-2A0D603EB4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0C75B1-6C90-3488-90F9-6F2CA06321B9}"/>
              </a:ext>
            </a:extLst>
          </p:cNvPr>
          <p:cNvSpPr>
            <a:spLocks noGrp="1"/>
          </p:cNvSpPr>
          <p:nvPr>
            <p:ph type="title"/>
          </p:nvPr>
        </p:nvSpPr>
        <p:spPr/>
        <p:txBody>
          <a:bodyPr>
            <a:normAutofit fontScale="90000"/>
          </a:bodyPr>
          <a:lstStyle/>
          <a:p>
            <a:r>
              <a:rPr lang="en-US"/>
              <a:t>Performance Appraisal</a:t>
            </a:r>
            <a:br>
              <a:rPr lang="en-US"/>
            </a:br>
            <a:endParaRPr lang="en-US"/>
          </a:p>
        </p:txBody>
      </p:sp>
      <p:sp>
        <p:nvSpPr>
          <p:cNvPr id="6" name="TextBox 5">
            <a:extLst>
              <a:ext uri="{FF2B5EF4-FFF2-40B4-BE49-F238E27FC236}">
                <a16:creationId xmlns:a16="http://schemas.microsoft.com/office/drawing/2014/main" id="{D8C5B6D7-D901-375C-3933-D091D3FA0982}"/>
              </a:ext>
            </a:extLst>
          </p:cNvPr>
          <p:cNvSpPr txBox="1"/>
          <p:nvPr/>
        </p:nvSpPr>
        <p:spPr>
          <a:xfrm>
            <a:off x="457200" y="1951892"/>
            <a:ext cx="2268415" cy="646331"/>
          </a:xfrm>
          <a:prstGeom prst="rect">
            <a:avLst/>
          </a:prstGeom>
          <a:noFill/>
        </p:spPr>
        <p:txBody>
          <a:bodyPr wrap="square" rtlCol="0">
            <a:spAutoFit/>
          </a:bodyPr>
          <a:lstStyle/>
          <a:p>
            <a:r>
              <a:rPr lang="en-US"/>
              <a:t>Job Elements </a:t>
            </a:r>
          </a:p>
          <a:p>
            <a:r>
              <a:rPr lang="en-US"/>
              <a:t>&amp; Ratings:</a:t>
            </a:r>
          </a:p>
        </p:txBody>
      </p:sp>
      <p:pic>
        <p:nvPicPr>
          <p:cNvPr id="8" name="Picture 7">
            <a:extLst>
              <a:ext uri="{FF2B5EF4-FFF2-40B4-BE49-F238E27FC236}">
                <a16:creationId xmlns:a16="http://schemas.microsoft.com/office/drawing/2014/main" id="{E999FF66-D4F5-3172-9D93-A66C783C7F6F}"/>
              </a:ext>
            </a:extLst>
          </p:cNvPr>
          <p:cNvPicPr>
            <a:picLocks noChangeAspect="1"/>
          </p:cNvPicPr>
          <p:nvPr/>
        </p:nvPicPr>
        <p:blipFill>
          <a:blip r:embed="rId4"/>
          <a:stretch>
            <a:fillRect/>
          </a:stretch>
        </p:blipFill>
        <p:spPr>
          <a:xfrm>
            <a:off x="889687" y="2598223"/>
            <a:ext cx="7168862" cy="4059862"/>
          </a:xfrm>
          <a:prstGeom prst="rect">
            <a:avLst/>
          </a:prstGeom>
        </p:spPr>
      </p:pic>
    </p:spTree>
    <p:custDataLst>
      <p:tags r:id="rId1"/>
    </p:custDataLst>
    <p:extLst>
      <p:ext uri="{BB962C8B-B14F-4D97-AF65-F5344CB8AC3E}">
        <p14:creationId xmlns:p14="http://schemas.microsoft.com/office/powerpoint/2010/main" val="4013913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EB887-6D8D-F7D5-9D79-3E44D62D10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805D5-3021-60EB-D3FF-7354C653BF95}"/>
              </a:ext>
            </a:extLst>
          </p:cNvPr>
          <p:cNvSpPr>
            <a:spLocks noGrp="1"/>
          </p:cNvSpPr>
          <p:nvPr>
            <p:ph type="title"/>
          </p:nvPr>
        </p:nvSpPr>
        <p:spPr/>
        <p:txBody>
          <a:bodyPr>
            <a:normAutofit fontScale="90000"/>
          </a:bodyPr>
          <a:lstStyle/>
          <a:p>
            <a:r>
              <a:rPr lang="en-US"/>
              <a:t>Performance Appraisal</a:t>
            </a:r>
            <a:br>
              <a:rPr lang="en-US"/>
            </a:br>
            <a:endParaRPr lang="en-US"/>
          </a:p>
        </p:txBody>
      </p:sp>
      <p:sp>
        <p:nvSpPr>
          <p:cNvPr id="6" name="TextBox 5">
            <a:extLst>
              <a:ext uri="{FF2B5EF4-FFF2-40B4-BE49-F238E27FC236}">
                <a16:creationId xmlns:a16="http://schemas.microsoft.com/office/drawing/2014/main" id="{ED2C3775-8DDE-0801-C7AC-F5FF16936B6A}"/>
              </a:ext>
            </a:extLst>
          </p:cNvPr>
          <p:cNvSpPr txBox="1"/>
          <p:nvPr/>
        </p:nvSpPr>
        <p:spPr>
          <a:xfrm>
            <a:off x="457200" y="1951892"/>
            <a:ext cx="2268415" cy="646331"/>
          </a:xfrm>
          <a:prstGeom prst="rect">
            <a:avLst/>
          </a:prstGeom>
          <a:noFill/>
        </p:spPr>
        <p:txBody>
          <a:bodyPr wrap="square" rtlCol="0">
            <a:spAutoFit/>
          </a:bodyPr>
          <a:lstStyle/>
          <a:p>
            <a:r>
              <a:rPr lang="en-US"/>
              <a:t>Job Elements </a:t>
            </a:r>
          </a:p>
          <a:p>
            <a:r>
              <a:rPr lang="en-US"/>
              <a:t>&amp; Ratings:</a:t>
            </a:r>
          </a:p>
        </p:txBody>
      </p:sp>
      <p:pic>
        <p:nvPicPr>
          <p:cNvPr id="4" name="Picture 3">
            <a:extLst>
              <a:ext uri="{FF2B5EF4-FFF2-40B4-BE49-F238E27FC236}">
                <a16:creationId xmlns:a16="http://schemas.microsoft.com/office/drawing/2014/main" id="{DCB601DB-5180-94CA-1623-E6ADE7147D72}"/>
              </a:ext>
            </a:extLst>
          </p:cNvPr>
          <p:cNvPicPr>
            <a:picLocks noChangeAspect="1"/>
          </p:cNvPicPr>
          <p:nvPr/>
        </p:nvPicPr>
        <p:blipFill>
          <a:blip r:embed="rId4"/>
          <a:stretch>
            <a:fillRect/>
          </a:stretch>
        </p:blipFill>
        <p:spPr>
          <a:xfrm>
            <a:off x="531995" y="2598223"/>
            <a:ext cx="7918750" cy="2249043"/>
          </a:xfrm>
          <a:prstGeom prst="rect">
            <a:avLst/>
          </a:prstGeom>
        </p:spPr>
      </p:pic>
    </p:spTree>
    <p:custDataLst>
      <p:tags r:id="rId1"/>
    </p:custDataLst>
    <p:extLst>
      <p:ext uri="{BB962C8B-B14F-4D97-AF65-F5344CB8AC3E}">
        <p14:creationId xmlns:p14="http://schemas.microsoft.com/office/powerpoint/2010/main" val="374932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6CBA7-EBBC-CAE3-1256-85B462668C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DD4B7F-CF11-E78D-B93E-B3068FA1CB5A}"/>
              </a:ext>
            </a:extLst>
          </p:cNvPr>
          <p:cNvSpPr>
            <a:spLocks noGrp="1"/>
          </p:cNvSpPr>
          <p:nvPr>
            <p:ph type="title"/>
          </p:nvPr>
        </p:nvSpPr>
        <p:spPr/>
        <p:txBody>
          <a:bodyPr>
            <a:normAutofit fontScale="90000"/>
          </a:bodyPr>
          <a:lstStyle/>
          <a:p>
            <a:r>
              <a:rPr lang="en-US"/>
              <a:t>Performance Appraisal</a:t>
            </a:r>
            <a:br>
              <a:rPr lang="en-US"/>
            </a:br>
            <a:endParaRPr lang="en-US"/>
          </a:p>
        </p:txBody>
      </p:sp>
      <p:sp>
        <p:nvSpPr>
          <p:cNvPr id="6" name="TextBox 5">
            <a:extLst>
              <a:ext uri="{FF2B5EF4-FFF2-40B4-BE49-F238E27FC236}">
                <a16:creationId xmlns:a16="http://schemas.microsoft.com/office/drawing/2014/main" id="{57CE19A6-8EB6-7189-3863-DCABF477B3AB}"/>
              </a:ext>
            </a:extLst>
          </p:cNvPr>
          <p:cNvSpPr txBox="1"/>
          <p:nvPr/>
        </p:nvSpPr>
        <p:spPr>
          <a:xfrm>
            <a:off x="457200" y="1951892"/>
            <a:ext cx="2268415" cy="646331"/>
          </a:xfrm>
          <a:prstGeom prst="rect">
            <a:avLst/>
          </a:prstGeom>
          <a:noFill/>
        </p:spPr>
        <p:txBody>
          <a:bodyPr wrap="square" rtlCol="0">
            <a:spAutoFit/>
          </a:bodyPr>
          <a:lstStyle/>
          <a:p>
            <a:r>
              <a:rPr lang="en-US"/>
              <a:t>Job Elements </a:t>
            </a:r>
          </a:p>
          <a:p>
            <a:r>
              <a:rPr lang="en-US"/>
              <a:t>&amp; Ratings:</a:t>
            </a:r>
          </a:p>
        </p:txBody>
      </p:sp>
      <p:pic>
        <p:nvPicPr>
          <p:cNvPr id="4" name="Picture 3">
            <a:extLst>
              <a:ext uri="{FF2B5EF4-FFF2-40B4-BE49-F238E27FC236}">
                <a16:creationId xmlns:a16="http://schemas.microsoft.com/office/drawing/2014/main" id="{04AB2C0B-C97A-E1F4-F6B1-642F4980F879}"/>
              </a:ext>
            </a:extLst>
          </p:cNvPr>
          <p:cNvPicPr>
            <a:picLocks noChangeAspect="1"/>
          </p:cNvPicPr>
          <p:nvPr/>
        </p:nvPicPr>
        <p:blipFill>
          <a:blip r:embed="rId4"/>
          <a:stretch>
            <a:fillRect/>
          </a:stretch>
        </p:blipFill>
        <p:spPr>
          <a:xfrm>
            <a:off x="457200" y="2661956"/>
            <a:ext cx="8169936" cy="2290750"/>
          </a:xfrm>
          <a:prstGeom prst="rect">
            <a:avLst/>
          </a:prstGeom>
        </p:spPr>
      </p:pic>
    </p:spTree>
    <p:custDataLst>
      <p:tags r:id="rId1"/>
    </p:custDataLst>
    <p:extLst>
      <p:ext uri="{BB962C8B-B14F-4D97-AF65-F5344CB8AC3E}">
        <p14:creationId xmlns:p14="http://schemas.microsoft.com/office/powerpoint/2010/main" val="2332024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71E62-0B95-D947-59B3-1BC31D004B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D8811D-3A50-995C-63B1-7D5649AF2F7C}"/>
              </a:ext>
            </a:extLst>
          </p:cNvPr>
          <p:cNvSpPr>
            <a:spLocks noGrp="1"/>
          </p:cNvSpPr>
          <p:nvPr>
            <p:ph type="title"/>
          </p:nvPr>
        </p:nvSpPr>
        <p:spPr/>
        <p:txBody>
          <a:bodyPr>
            <a:normAutofit fontScale="90000"/>
          </a:bodyPr>
          <a:lstStyle/>
          <a:p>
            <a:r>
              <a:rPr lang="en-US"/>
              <a:t>Performance Appraisal</a:t>
            </a:r>
            <a:br>
              <a:rPr lang="en-US"/>
            </a:br>
            <a:endParaRPr lang="en-US"/>
          </a:p>
        </p:txBody>
      </p:sp>
      <p:sp>
        <p:nvSpPr>
          <p:cNvPr id="6" name="TextBox 5">
            <a:extLst>
              <a:ext uri="{FF2B5EF4-FFF2-40B4-BE49-F238E27FC236}">
                <a16:creationId xmlns:a16="http://schemas.microsoft.com/office/drawing/2014/main" id="{8AB6835E-FC69-FF75-E0C8-93BEC36709A9}"/>
              </a:ext>
            </a:extLst>
          </p:cNvPr>
          <p:cNvSpPr txBox="1"/>
          <p:nvPr/>
        </p:nvSpPr>
        <p:spPr>
          <a:xfrm>
            <a:off x="457200" y="1951892"/>
            <a:ext cx="2268415" cy="646331"/>
          </a:xfrm>
          <a:prstGeom prst="rect">
            <a:avLst/>
          </a:prstGeom>
          <a:noFill/>
        </p:spPr>
        <p:txBody>
          <a:bodyPr wrap="square" rtlCol="0">
            <a:spAutoFit/>
          </a:bodyPr>
          <a:lstStyle/>
          <a:p>
            <a:r>
              <a:rPr lang="en-US"/>
              <a:t>Job Elements </a:t>
            </a:r>
          </a:p>
          <a:p>
            <a:r>
              <a:rPr lang="en-US"/>
              <a:t>&amp; Ratings:</a:t>
            </a:r>
          </a:p>
        </p:txBody>
      </p:sp>
      <p:pic>
        <p:nvPicPr>
          <p:cNvPr id="4" name="Picture 3">
            <a:extLst>
              <a:ext uri="{FF2B5EF4-FFF2-40B4-BE49-F238E27FC236}">
                <a16:creationId xmlns:a16="http://schemas.microsoft.com/office/drawing/2014/main" id="{75D02C60-B81E-136E-308B-203B6DEE1FD2}"/>
              </a:ext>
            </a:extLst>
          </p:cNvPr>
          <p:cNvPicPr>
            <a:picLocks noChangeAspect="1"/>
          </p:cNvPicPr>
          <p:nvPr/>
        </p:nvPicPr>
        <p:blipFill>
          <a:blip r:embed="rId4"/>
          <a:stretch>
            <a:fillRect/>
          </a:stretch>
        </p:blipFill>
        <p:spPr>
          <a:xfrm>
            <a:off x="331550" y="2598223"/>
            <a:ext cx="8229600" cy="2341656"/>
          </a:xfrm>
          <a:prstGeom prst="rect">
            <a:avLst/>
          </a:prstGeom>
        </p:spPr>
      </p:pic>
    </p:spTree>
    <p:custDataLst>
      <p:tags r:id="rId1"/>
    </p:custDataLst>
    <p:extLst>
      <p:ext uri="{BB962C8B-B14F-4D97-AF65-F5344CB8AC3E}">
        <p14:creationId xmlns:p14="http://schemas.microsoft.com/office/powerpoint/2010/main" val="2825322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21C96-4C98-4993-A491-C90B6B79CEF4}"/>
              </a:ext>
            </a:extLst>
          </p:cNvPr>
          <p:cNvSpPr>
            <a:spLocks noGrp="1"/>
          </p:cNvSpPr>
          <p:nvPr>
            <p:ph type="title"/>
          </p:nvPr>
        </p:nvSpPr>
        <p:spPr/>
        <p:txBody>
          <a:bodyPr>
            <a:normAutofit fontScale="90000"/>
          </a:bodyPr>
          <a:lstStyle/>
          <a:p>
            <a:r>
              <a:rPr lang="en-US"/>
              <a:t>What is a Performance Appraisal?</a:t>
            </a:r>
          </a:p>
        </p:txBody>
      </p:sp>
      <p:sp>
        <p:nvSpPr>
          <p:cNvPr id="3" name="Content Placeholder 2">
            <a:extLst>
              <a:ext uri="{FF2B5EF4-FFF2-40B4-BE49-F238E27FC236}">
                <a16:creationId xmlns:a16="http://schemas.microsoft.com/office/drawing/2014/main" id="{8A3AF629-E0A2-49D2-BD84-262610A5EEB1}"/>
              </a:ext>
            </a:extLst>
          </p:cNvPr>
          <p:cNvSpPr>
            <a:spLocks noGrp="1"/>
          </p:cNvSpPr>
          <p:nvPr>
            <p:ph idx="1"/>
          </p:nvPr>
        </p:nvSpPr>
        <p:spPr>
          <a:xfrm>
            <a:off x="260252" y="1432235"/>
            <a:ext cx="8229600" cy="4525433"/>
          </a:xfrm>
        </p:spPr>
        <p:txBody>
          <a:bodyPr>
            <a:normAutofit/>
          </a:bodyPr>
          <a:lstStyle/>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sz="3200"/>
              <a:t>Written evaluation of the employee’s performance over a specified time period.</a:t>
            </a:r>
          </a:p>
          <a:p>
            <a:endParaRPr lang="en-US"/>
          </a:p>
          <a:p>
            <a:endParaRPr lang="en-US"/>
          </a:p>
        </p:txBody>
      </p:sp>
      <p:pic>
        <p:nvPicPr>
          <p:cNvPr id="5" name="Picture 4">
            <a:extLst>
              <a:ext uri="{FF2B5EF4-FFF2-40B4-BE49-F238E27FC236}">
                <a16:creationId xmlns:a16="http://schemas.microsoft.com/office/drawing/2014/main" id="{DFF35A66-BBAB-4AAE-9839-3591FA0F24B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842868" y="3165230"/>
            <a:ext cx="5317587" cy="3692769"/>
          </a:xfrm>
          <a:prstGeom prst="rect">
            <a:avLst/>
          </a:prstGeom>
        </p:spPr>
      </p:pic>
      <p:sp>
        <p:nvSpPr>
          <p:cNvPr id="6" name="TextBox 5">
            <a:extLst>
              <a:ext uri="{FF2B5EF4-FFF2-40B4-BE49-F238E27FC236}">
                <a16:creationId xmlns:a16="http://schemas.microsoft.com/office/drawing/2014/main" id="{03D7766C-92F3-4EB0-88A3-EED1A2D471D7}"/>
              </a:ext>
            </a:extLst>
          </p:cNvPr>
          <p:cNvSpPr txBox="1"/>
          <p:nvPr/>
        </p:nvSpPr>
        <p:spPr>
          <a:xfrm>
            <a:off x="1842868" y="6858000"/>
            <a:ext cx="5317587" cy="230832"/>
          </a:xfrm>
          <a:prstGeom prst="rect">
            <a:avLst/>
          </a:prstGeom>
          <a:noFill/>
        </p:spPr>
        <p:txBody>
          <a:bodyPr wrap="square" rtlCol="0">
            <a:spAutoFit/>
          </a:bodyPr>
          <a:lstStyle/>
          <a:p>
            <a:r>
              <a:rPr lang="en-US" sz="900">
                <a:hlinkClick r:id="rId4" tooltip="https://commons.wikimedia.org/wiki/File:Document-passed.svg"/>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402122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A853E-7C58-9274-B03F-5D8553564143}"/>
              </a:ext>
            </a:extLst>
          </p:cNvPr>
          <p:cNvSpPr>
            <a:spLocks noGrp="1"/>
          </p:cNvSpPr>
          <p:nvPr>
            <p:ph type="title"/>
          </p:nvPr>
        </p:nvSpPr>
        <p:spPr/>
        <p:txBody>
          <a:bodyPr>
            <a:normAutofit fontScale="90000"/>
          </a:bodyPr>
          <a:lstStyle/>
          <a:p>
            <a:r>
              <a:rPr lang="en-US"/>
              <a:t>Performance Appraisal</a:t>
            </a:r>
            <a:br>
              <a:rPr lang="en-US"/>
            </a:br>
            <a:endParaRPr lang="en-US"/>
          </a:p>
        </p:txBody>
      </p:sp>
      <p:sp>
        <p:nvSpPr>
          <p:cNvPr id="4" name="TextBox 3">
            <a:extLst>
              <a:ext uri="{FF2B5EF4-FFF2-40B4-BE49-F238E27FC236}">
                <a16:creationId xmlns:a16="http://schemas.microsoft.com/office/drawing/2014/main" id="{FA9DCF35-8C94-9FCD-F460-89D98B0A3097}"/>
              </a:ext>
            </a:extLst>
          </p:cNvPr>
          <p:cNvSpPr txBox="1"/>
          <p:nvPr/>
        </p:nvSpPr>
        <p:spPr>
          <a:xfrm>
            <a:off x="2236573" y="3093478"/>
            <a:ext cx="4646140" cy="646331"/>
          </a:xfrm>
          <a:prstGeom prst="rect">
            <a:avLst/>
          </a:prstGeom>
          <a:noFill/>
        </p:spPr>
        <p:txBody>
          <a:bodyPr wrap="square">
            <a:spAutoFit/>
          </a:bodyPr>
          <a:lstStyle/>
          <a:p>
            <a:br>
              <a:rPr lang="en-US"/>
            </a:br>
            <a:endParaRPr lang="en-US"/>
          </a:p>
        </p:txBody>
      </p:sp>
      <p:sp>
        <p:nvSpPr>
          <p:cNvPr id="6" name="TextBox 5">
            <a:extLst>
              <a:ext uri="{FF2B5EF4-FFF2-40B4-BE49-F238E27FC236}">
                <a16:creationId xmlns:a16="http://schemas.microsoft.com/office/drawing/2014/main" id="{7C1C6E43-E5E7-2214-9BCE-DB87C38A6BB3}"/>
              </a:ext>
            </a:extLst>
          </p:cNvPr>
          <p:cNvSpPr txBox="1"/>
          <p:nvPr/>
        </p:nvSpPr>
        <p:spPr>
          <a:xfrm>
            <a:off x="691978" y="2216148"/>
            <a:ext cx="2137719" cy="646331"/>
          </a:xfrm>
          <a:prstGeom prst="rect">
            <a:avLst/>
          </a:prstGeom>
          <a:noFill/>
        </p:spPr>
        <p:txBody>
          <a:bodyPr wrap="square">
            <a:spAutoFit/>
          </a:bodyPr>
          <a:lstStyle/>
          <a:p>
            <a:r>
              <a:rPr lang="en-US"/>
              <a:t>Job Elements </a:t>
            </a:r>
          </a:p>
          <a:p>
            <a:r>
              <a:rPr lang="en-US"/>
              <a:t>&amp; Ratings:</a:t>
            </a:r>
          </a:p>
        </p:txBody>
      </p:sp>
      <p:pic>
        <p:nvPicPr>
          <p:cNvPr id="8" name="Picture 7">
            <a:extLst>
              <a:ext uri="{FF2B5EF4-FFF2-40B4-BE49-F238E27FC236}">
                <a16:creationId xmlns:a16="http://schemas.microsoft.com/office/drawing/2014/main" id="{AA95D056-131E-8492-1840-981EDF653B61}"/>
              </a:ext>
            </a:extLst>
          </p:cNvPr>
          <p:cNvPicPr>
            <a:picLocks noChangeAspect="1"/>
          </p:cNvPicPr>
          <p:nvPr/>
        </p:nvPicPr>
        <p:blipFill>
          <a:blip r:embed="rId2"/>
          <a:stretch>
            <a:fillRect/>
          </a:stretch>
        </p:blipFill>
        <p:spPr>
          <a:xfrm>
            <a:off x="304369" y="3112013"/>
            <a:ext cx="8382431" cy="2387723"/>
          </a:xfrm>
          <a:prstGeom prst="rect">
            <a:avLst/>
          </a:prstGeom>
        </p:spPr>
      </p:pic>
    </p:spTree>
    <p:extLst>
      <p:ext uri="{BB962C8B-B14F-4D97-AF65-F5344CB8AC3E}">
        <p14:creationId xmlns:p14="http://schemas.microsoft.com/office/powerpoint/2010/main" val="3981667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D526-ACBE-94F7-208F-38F0979762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061399-0E4E-151F-BA12-7C41158CABD8}"/>
              </a:ext>
            </a:extLst>
          </p:cNvPr>
          <p:cNvSpPr>
            <a:spLocks noGrp="1"/>
          </p:cNvSpPr>
          <p:nvPr>
            <p:ph type="title"/>
          </p:nvPr>
        </p:nvSpPr>
        <p:spPr/>
        <p:txBody>
          <a:bodyPr>
            <a:normAutofit fontScale="90000"/>
          </a:bodyPr>
          <a:lstStyle/>
          <a:p>
            <a:r>
              <a:rPr lang="en-US"/>
              <a:t>Performance Appraisal</a:t>
            </a:r>
            <a:br>
              <a:rPr lang="en-US"/>
            </a:br>
            <a:endParaRPr lang="en-US"/>
          </a:p>
        </p:txBody>
      </p:sp>
      <p:sp>
        <p:nvSpPr>
          <p:cNvPr id="6" name="TextBox 5">
            <a:extLst>
              <a:ext uri="{FF2B5EF4-FFF2-40B4-BE49-F238E27FC236}">
                <a16:creationId xmlns:a16="http://schemas.microsoft.com/office/drawing/2014/main" id="{D1A16A8C-7EE7-191E-515F-9669F39B16FC}"/>
              </a:ext>
            </a:extLst>
          </p:cNvPr>
          <p:cNvSpPr txBox="1"/>
          <p:nvPr/>
        </p:nvSpPr>
        <p:spPr>
          <a:xfrm>
            <a:off x="457200" y="1951892"/>
            <a:ext cx="2268415" cy="646331"/>
          </a:xfrm>
          <a:prstGeom prst="rect">
            <a:avLst/>
          </a:prstGeom>
          <a:noFill/>
        </p:spPr>
        <p:txBody>
          <a:bodyPr wrap="square" rtlCol="0">
            <a:spAutoFit/>
          </a:bodyPr>
          <a:lstStyle/>
          <a:p>
            <a:r>
              <a:rPr lang="en-US"/>
              <a:t>Job Elements </a:t>
            </a:r>
          </a:p>
          <a:p>
            <a:r>
              <a:rPr lang="en-US"/>
              <a:t>&amp; Ratings:</a:t>
            </a:r>
          </a:p>
        </p:txBody>
      </p:sp>
      <p:pic>
        <p:nvPicPr>
          <p:cNvPr id="5" name="Picture 4">
            <a:extLst>
              <a:ext uri="{FF2B5EF4-FFF2-40B4-BE49-F238E27FC236}">
                <a16:creationId xmlns:a16="http://schemas.microsoft.com/office/drawing/2014/main" id="{CE57216E-78A7-ABEE-B665-4112781011FF}"/>
              </a:ext>
            </a:extLst>
          </p:cNvPr>
          <p:cNvPicPr>
            <a:picLocks noChangeAspect="1"/>
          </p:cNvPicPr>
          <p:nvPr/>
        </p:nvPicPr>
        <p:blipFill>
          <a:blip r:embed="rId4"/>
          <a:stretch>
            <a:fillRect/>
          </a:stretch>
        </p:blipFill>
        <p:spPr>
          <a:xfrm>
            <a:off x="314106" y="2921511"/>
            <a:ext cx="8515788" cy="3486329"/>
          </a:xfrm>
          <a:prstGeom prst="rect">
            <a:avLst/>
          </a:prstGeom>
        </p:spPr>
      </p:pic>
    </p:spTree>
    <p:custDataLst>
      <p:tags r:id="rId1"/>
    </p:custDataLst>
    <p:extLst>
      <p:ext uri="{BB962C8B-B14F-4D97-AF65-F5344CB8AC3E}">
        <p14:creationId xmlns:p14="http://schemas.microsoft.com/office/powerpoint/2010/main" val="3224472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BB79C-C179-BD75-42CE-CAD6524F6C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6E920-9D38-5A54-B37B-F1BD536507BD}"/>
              </a:ext>
            </a:extLst>
          </p:cNvPr>
          <p:cNvSpPr>
            <a:spLocks noGrp="1"/>
          </p:cNvSpPr>
          <p:nvPr>
            <p:ph type="title"/>
          </p:nvPr>
        </p:nvSpPr>
        <p:spPr/>
        <p:txBody>
          <a:bodyPr>
            <a:normAutofit fontScale="90000"/>
          </a:bodyPr>
          <a:lstStyle/>
          <a:p>
            <a:r>
              <a:rPr lang="en-US"/>
              <a:t>Performance Appraisal</a:t>
            </a:r>
            <a:br>
              <a:rPr lang="en-US"/>
            </a:br>
            <a:endParaRPr lang="en-US"/>
          </a:p>
        </p:txBody>
      </p:sp>
      <p:sp>
        <p:nvSpPr>
          <p:cNvPr id="10" name="TextBox 9">
            <a:extLst>
              <a:ext uri="{FF2B5EF4-FFF2-40B4-BE49-F238E27FC236}">
                <a16:creationId xmlns:a16="http://schemas.microsoft.com/office/drawing/2014/main" id="{F925AAC9-7744-C1FF-685D-256DCC45D185}"/>
              </a:ext>
            </a:extLst>
          </p:cNvPr>
          <p:cNvSpPr txBox="1"/>
          <p:nvPr/>
        </p:nvSpPr>
        <p:spPr>
          <a:xfrm>
            <a:off x="199292" y="2167651"/>
            <a:ext cx="8229600" cy="646331"/>
          </a:xfrm>
          <a:prstGeom prst="rect">
            <a:avLst/>
          </a:prstGeom>
          <a:noFill/>
        </p:spPr>
        <p:txBody>
          <a:bodyPr wrap="square" rtlCol="0">
            <a:spAutoFit/>
          </a:bodyPr>
          <a:lstStyle/>
          <a:p>
            <a:r>
              <a:rPr lang="en-US"/>
              <a:t>Please be sure to take into consideration discipline that has been documented for this evaluation period.</a:t>
            </a:r>
          </a:p>
        </p:txBody>
      </p:sp>
      <p:pic>
        <p:nvPicPr>
          <p:cNvPr id="4" name="Picture 3">
            <a:extLst>
              <a:ext uri="{FF2B5EF4-FFF2-40B4-BE49-F238E27FC236}">
                <a16:creationId xmlns:a16="http://schemas.microsoft.com/office/drawing/2014/main" id="{6FE015B6-FF69-6971-7F19-16A2F4C96169}"/>
              </a:ext>
            </a:extLst>
          </p:cNvPr>
          <p:cNvPicPr>
            <a:picLocks noChangeAspect="1"/>
          </p:cNvPicPr>
          <p:nvPr/>
        </p:nvPicPr>
        <p:blipFill>
          <a:blip r:embed="rId4"/>
          <a:stretch>
            <a:fillRect/>
          </a:stretch>
        </p:blipFill>
        <p:spPr>
          <a:xfrm>
            <a:off x="457200" y="3033428"/>
            <a:ext cx="8229600" cy="3643001"/>
          </a:xfrm>
          <a:prstGeom prst="rect">
            <a:avLst/>
          </a:prstGeom>
        </p:spPr>
      </p:pic>
    </p:spTree>
    <p:custDataLst>
      <p:tags r:id="rId1"/>
    </p:custDataLst>
    <p:extLst>
      <p:ext uri="{BB962C8B-B14F-4D97-AF65-F5344CB8AC3E}">
        <p14:creationId xmlns:p14="http://schemas.microsoft.com/office/powerpoint/2010/main" val="1186256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AC1A1-DCAD-3511-40CF-1ABE575362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CAFD9-C6F3-CB82-C59C-EEA5B25C2C14}"/>
              </a:ext>
            </a:extLst>
          </p:cNvPr>
          <p:cNvSpPr>
            <a:spLocks noGrp="1"/>
          </p:cNvSpPr>
          <p:nvPr>
            <p:ph type="title"/>
          </p:nvPr>
        </p:nvSpPr>
        <p:spPr/>
        <p:txBody>
          <a:bodyPr>
            <a:normAutofit fontScale="90000"/>
          </a:bodyPr>
          <a:lstStyle/>
          <a:p>
            <a:r>
              <a:rPr lang="en-US"/>
              <a:t>Performance Appraisal</a:t>
            </a:r>
            <a:br>
              <a:rPr lang="en-US"/>
            </a:br>
            <a:endParaRPr lang="en-US"/>
          </a:p>
        </p:txBody>
      </p:sp>
      <p:sp>
        <p:nvSpPr>
          <p:cNvPr id="8" name="TextBox 7">
            <a:extLst>
              <a:ext uri="{FF2B5EF4-FFF2-40B4-BE49-F238E27FC236}">
                <a16:creationId xmlns:a16="http://schemas.microsoft.com/office/drawing/2014/main" id="{CC9E3F75-609D-EE44-FC87-DFF723FF8F32}"/>
              </a:ext>
            </a:extLst>
          </p:cNvPr>
          <p:cNvSpPr txBox="1"/>
          <p:nvPr/>
        </p:nvSpPr>
        <p:spPr>
          <a:xfrm>
            <a:off x="253019" y="2247052"/>
            <a:ext cx="7581165" cy="369332"/>
          </a:xfrm>
          <a:prstGeom prst="rect">
            <a:avLst/>
          </a:prstGeom>
          <a:noFill/>
        </p:spPr>
        <p:txBody>
          <a:bodyPr wrap="square" rtlCol="0">
            <a:spAutoFit/>
          </a:bodyPr>
          <a:lstStyle/>
          <a:p>
            <a:r>
              <a:rPr lang="en-US"/>
              <a:t>Supervisory feedback &amp; overall evaluation of employee:</a:t>
            </a:r>
          </a:p>
        </p:txBody>
      </p:sp>
      <p:pic>
        <p:nvPicPr>
          <p:cNvPr id="7" name="Picture 6">
            <a:extLst>
              <a:ext uri="{FF2B5EF4-FFF2-40B4-BE49-F238E27FC236}">
                <a16:creationId xmlns:a16="http://schemas.microsoft.com/office/drawing/2014/main" id="{BCD9A323-063A-4AAE-C78C-0AB7C01CEC64}"/>
              </a:ext>
            </a:extLst>
          </p:cNvPr>
          <p:cNvPicPr>
            <a:picLocks noChangeAspect="1"/>
          </p:cNvPicPr>
          <p:nvPr/>
        </p:nvPicPr>
        <p:blipFill>
          <a:blip r:embed="rId4"/>
          <a:stretch>
            <a:fillRect/>
          </a:stretch>
        </p:blipFill>
        <p:spPr>
          <a:xfrm>
            <a:off x="190275" y="3107861"/>
            <a:ext cx="8763450" cy="1358970"/>
          </a:xfrm>
          <a:prstGeom prst="rect">
            <a:avLst/>
          </a:prstGeom>
        </p:spPr>
      </p:pic>
    </p:spTree>
    <p:custDataLst>
      <p:tags r:id="rId1"/>
    </p:custDataLst>
    <p:extLst>
      <p:ext uri="{BB962C8B-B14F-4D97-AF65-F5344CB8AC3E}">
        <p14:creationId xmlns:p14="http://schemas.microsoft.com/office/powerpoint/2010/main" val="2620680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Performance Appraisal</a:t>
            </a:r>
            <a:br>
              <a:rPr lang="en-US"/>
            </a:br>
            <a:r>
              <a:rPr lang="en-US" sz="2200"/>
              <a:t>Consequences of “Less Than Good</a:t>
            </a:r>
            <a:br>
              <a:rPr lang="en-US" sz="2200"/>
            </a:br>
            <a:r>
              <a:rPr lang="en-US" sz="2200"/>
              <a:t> and “Unsatisfactory” ratings</a:t>
            </a:r>
          </a:p>
        </p:txBody>
      </p:sp>
      <p:sp>
        <p:nvSpPr>
          <p:cNvPr id="3" name="Content Placeholder 2"/>
          <p:cNvSpPr>
            <a:spLocks noGrp="1"/>
          </p:cNvSpPr>
          <p:nvPr>
            <p:ph idx="1"/>
          </p:nvPr>
        </p:nvSpPr>
        <p:spPr/>
        <p:txBody>
          <a:bodyPr>
            <a:normAutofit/>
          </a:bodyPr>
          <a:lstStyle/>
          <a:p>
            <a:pPr marL="0" indent="0">
              <a:buNone/>
            </a:pPr>
            <a:r>
              <a:rPr lang="en-US">
                <a:latin typeface="Calibri" panose="020F0502020204030204" pitchFamily="34" charset="0"/>
                <a:ea typeface="Calibri" panose="020F0502020204030204" pitchFamily="34" charset="0"/>
                <a:cs typeface="Times New Roman" panose="02020603050405020304" pitchFamily="18" charset="0"/>
              </a:rPr>
              <a:t>A “Less Than Good” performance appraisal may mean that an employee is not eligible for an anniversary increase, promotion, or transfer. The supervisor should make it known to Labor Relations (</a:t>
            </a:r>
            <a:r>
              <a:rPr lang="en-US">
                <a:latin typeface="Calibri" panose="020F0502020204030204" pitchFamily="34" charset="0"/>
                <a:ea typeface="Calibri" panose="020F0502020204030204" pitchFamily="34" charset="0"/>
                <a:cs typeface="Times New Roman" panose="02020603050405020304" pitchFamily="18" charset="0"/>
                <a:hlinkClick r:id="rId4"/>
              </a:rPr>
              <a:t>laborrelations@uconn.edu</a:t>
            </a:r>
            <a:r>
              <a:rPr lang="en-US">
                <a:latin typeface="Calibri" panose="020F0502020204030204" pitchFamily="34" charset="0"/>
                <a:ea typeface="Calibri" panose="020F0502020204030204" pitchFamily="34" charset="0"/>
                <a:cs typeface="Times New Roman" panose="02020603050405020304" pitchFamily="18" charset="0"/>
              </a:rPr>
              <a:t> or 486- 5684) if an increase is to be denied for a LESS THAN GOOD rating. </a:t>
            </a:r>
          </a:p>
          <a:p>
            <a:pPr marL="0" indent="0">
              <a:buNone/>
            </a:pPr>
            <a:endParaRPr lang="en-US">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a:latin typeface="Calibri" panose="020F0502020204030204" pitchFamily="34" charset="0"/>
                <a:ea typeface="Calibri" panose="020F0502020204030204" pitchFamily="34" charset="0"/>
                <a:cs typeface="Times New Roman" panose="02020603050405020304" pitchFamily="18" charset="0"/>
              </a:rPr>
              <a:t>An “Unsatisfactory” rating may result in the denial of an increase. Two consecutive unsatisfactory ratings, filed within two years of each other, may be cause for dismissal.</a:t>
            </a:r>
            <a:endParaRPr lang="en-US"/>
          </a:p>
        </p:txBody>
      </p:sp>
    </p:spTree>
    <p:custDataLst>
      <p:tags r:id="rId1"/>
    </p:custDataLst>
    <p:extLst>
      <p:ext uri="{BB962C8B-B14F-4D97-AF65-F5344CB8AC3E}">
        <p14:creationId xmlns:p14="http://schemas.microsoft.com/office/powerpoint/2010/main" val="1855205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Performance Appraisal</a:t>
            </a:r>
            <a:br>
              <a:rPr lang="en-US"/>
            </a:br>
            <a:r>
              <a:rPr lang="en-US"/>
              <a:t>“Less Than Good” Performance</a:t>
            </a:r>
          </a:p>
        </p:txBody>
      </p:sp>
      <p:sp>
        <p:nvSpPr>
          <p:cNvPr id="3" name="Content Placeholder 2"/>
          <p:cNvSpPr>
            <a:spLocks noGrp="1"/>
          </p:cNvSpPr>
          <p:nvPr>
            <p:ph idx="1"/>
          </p:nvPr>
        </p:nvSpPr>
        <p:spPr/>
        <p:txBody>
          <a:bodyPr>
            <a:normAutofit fontScale="85000" lnSpcReduction="10000"/>
          </a:bodyPr>
          <a:lstStyle/>
          <a:p>
            <a:pPr marL="0" marR="0" indent="0">
              <a:lnSpc>
                <a:spcPct val="115000"/>
              </a:lnSpc>
              <a:spcBef>
                <a:spcPts val="0"/>
              </a:spcBef>
              <a:spcAft>
                <a:spcPts val="1000"/>
              </a:spcAft>
              <a:buNone/>
            </a:pPr>
            <a:r>
              <a:rPr lang="en-US">
                <a:latin typeface="Calibri" panose="020F0502020204030204" pitchFamily="34" charset="0"/>
                <a:ea typeface="Calibri" panose="020F0502020204030204" pitchFamily="34" charset="0"/>
                <a:cs typeface="Times New Roman" panose="02020603050405020304" pitchFamily="18" charset="0"/>
              </a:rPr>
              <a:t>Before filing a "less than good" performance appraisal, supervisors should call Labor Relations at ext. 5684 or </a:t>
            </a:r>
            <a:r>
              <a:rPr lang="en-US">
                <a:latin typeface="Calibri" panose="020F0502020204030204" pitchFamily="34" charset="0"/>
                <a:ea typeface="Calibri" panose="020F0502020204030204" pitchFamily="34" charset="0"/>
                <a:cs typeface="Times New Roman" panose="02020603050405020304" pitchFamily="18" charset="0"/>
                <a:hlinkClick r:id="rId3"/>
              </a:rPr>
              <a:t>laborrelations@uconn.edu</a:t>
            </a:r>
            <a:r>
              <a:rPr lang="en-US">
                <a:latin typeface="Calibri" panose="020F0502020204030204" pitchFamily="34" charset="0"/>
                <a:ea typeface="Calibri" panose="020F0502020204030204" pitchFamily="34" charset="0"/>
                <a:cs typeface="Times New Roman" panose="02020603050405020304" pitchFamily="18" charset="0"/>
              </a:rPr>
              <a:t> for guidance. </a:t>
            </a:r>
          </a:p>
          <a:p>
            <a:pPr marL="0" marR="0" indent="0">
              <a:lnSpc>
                <a:spcPct val="115000"/>
              </a:lnSpc>
              <a:spcBef>
                <a:spcPts val="0"/>
              </a:spcBef>
              <a:spcAft>
                <a:spcPts val="1000"/>
              </a:spcAft>
              <a:buNone/>
            </a:pPr>
            <a:r>
              <a:rPr lang="en-US">
                <a:latin typeface="Calibri" panose="020F0502020204030204" pitchFamily="34" charset="0"/>
                <a:ea typeface="Calibri" panose="020F0502020204030204" pitchFamily="34" charset="0"/>
                <a:cs typeface="Times New Roman" panose="02020603050405020304" pitchFamily="18" charset="0"/>
              </a:rPr>
              <a:t> Supervisors should be able to answer "yes" to the following questions before filing a "less than good" rating: </a:t>
            </a:r>
          </a:p>
          <a:p>
            <a:pPr lvl="0">
              <a:lnSpc>
                <a:spcPct val="115000"/>
              </a:lnSpc>
              <a:spcBef>
                <a:spcPts val="0"/>
              </a:spcBef>
              <a:spcAft>
                <a:spcPts val="1000"/>
              </a:spcAft>
              <a:buFont typeface="+mj-lt"/>
              <a:buAutoNum type="arabicPeriod"/>
              <a:tabLst>
                <a:tab pos="457200" algn="l"/>
              </a:tabLst>
            </a:pPr>
            <a:r>
              <a:rPr lang="en-US">
                <a:latin typeface="Calibri" panose="020F0502020204030204" pitchFamily="34" charset="0"/>
                <a:ea typeface="Calibri" panose="020F0502020204030204" pitchFamily="34" charset="0"/>
                <a:cs typeface="Times New Roman" panose="02020603050405020304" pitchFamily="18" charset="0"/>
              </a:rPr>
              <a:t>Is the employee working within his/her job specification? </a:t>
            </a:r>
          </a:p>
          <a:p>
            <a:pPr lvl="0">
              <a:lnSpc>
                <a:spcPct val="115000"/>
              </a:lnSpc>
              <a:spcBef>
                <a:spcPts val="0"/>
              </a:spcBef>
              <a:spcAft>
                <a:spcPts val="1000"/>
              </a:spcAft>
              <a:buFont typeface="+mj-lt"/>
              <a:buAutoNum type="arabicPeriod"/>
              <a:tabLst>
                <a:tab pos="457200" algn="l"/>
              </a:tabLst>
            </a:pPr>
            <a:r>
              <a:rPr lang="en-US">
                <a:latin typeface="Calibri" panose="020F0502020204030204" pitchFamily="34" charset="0"/>
                <a:ea typeface="Calibri" panose="020F0502020204030204" pitchFamily="34" charset="0"/>
                <a:cs typeface="Times New Roman" panose="02020603050405020304" pitchFamily="18" charset="0"/>
              </a:rPr>
              <a:t>Have the University's and the department's rules, regulations and policies been explained to the employee? Is there documentation as to when and how? </a:t>
            </a:r>
          </a:p>
          <a:p>
            <a:pPr lvl="0">
              <a:lnSpc>
                <a:spcPct val="115000"/>
              </a:lnSpc>
              <a:spcBef>
                <a:spcPts val="0"/>
              </a:spcBef>
              <a:spcAft>
                <a:spcPts val="1000"/>
              </a:spcAft>
              <a:buFont typeface="+mj-lt"/>
              <a:buAutoNum type="arabicPeriod"/>
              <a:tabLst>
                <a:tab pos="457200" algn="l"/>
              </a:tabLst>
            </a:pPr>
            <a:r>
              <a:rPr lang="en-US">
                <a:latin typeface="Calibri" panose="020F0502020204030204" pitchFamily="34" charset="0"/>
                <a:ea typeface="Calibri" panose="020F0502020204030204" pitchFamily="34" charset="0"/>
                <a:cs typeface="Times New Roman" panose="02020603050405020304" pitchFamily="18" charset="0"/>
              </a:rPr>
              <a:t>Has the employee been given adequate training in order to perform his/her duties? </a:t>
            </a:r>
          </a:p>
          <a:p>
            <a:pPr lvl="0">
              <a:lnSpc>
                <a:spcPct val="115000"/>
              </a:lnSpc>
              <a:spcBef>
                <a:spcPts val="0"/>
              </a:spcBef>
              <a:spcAft>
                <a:spcPts val="1000"/>
              </a:spcAft>
              <a:buFont typeface="+mj-lt"/>
              <a:buAutoNum type="arabicPeriod"/>
              <a:tabLst>
                <a:tab pos="457200" algn="l"/>
              </a:tabLst>
            </a:pPr>
            <a:r>
              <a:rPr lang="en-US">
                <a:latin typeface="Calibri" panose="020F0502020204030204" pitchFamily="34" charset="0"/>
                <a:ea typeface="Calibri" panose="020F0502020204030204" pitchFamily="34" charset="0"/>
                <a:cs typeface="Times New Roman" panose="02020603050405020304" pitchFamily="18" charset="0"/>
              </a:rPr>
              <a:t>Have performance problems been pointed out to the employee and suggestions for improvement been made? Is there documentation to show dates of counseling sessions and progressive discipline? Has a letter of warning specifically referencing the possibility of a "less than good" rating been given to the employee? </a:t>
            </a:r>
          </a:p>
          <a:p>
            <a:pPr lvl="0">
              <a:lnSpc>
                <a:spcPct val="115000"/>
              </a:lnSpc>
              <a:spcBef>
                <a:spcPts val="0"/>
              </a:spcBef>
              <a:spcAft>
                <a:spcPts val="1000"/>
              </a:spcAft>
              <a:buFont typeface="+mj-lt"/>
              <a:buAutoNum type="arabicPeriod"/>
              <a:tabLst>
                <a:tab pos="457200" algn="l"/>
              </a:tabLst>
            </a:pPr>
            <a:r>
              <a:rPr lang="en-US">
                <a:latin typeface="Calibri" panose="020F0502020204030204" pitchFamily="34" charset="0"/>
                <a:ea typeface="Calibri" panose="020F0502020204030204" pitchFamily="34" charset="0"/>
                <a:cs typeface="Times New Roman" panose="02020603050405020304" pitchFamily="18" charset="0"/>
              </a:rPr>
              <a:t>Has the employee been given sufficient time and opportunity to improve his/her performance? </a:t>
            </a:r>
          </a:p>
          <a:p>
            <a:pPr lvl="0">
              <a:lnSpc>
                <a:spcPct val="115000"/>
              </a:lnSpc>
              <a:spcBef>
                <a:spcPts val="0"/>
              </a:spcBef>
              <a:spcAft>
                <a:spcPts val="1000"/>
              </a:spcAft>
              <a:buFont typeface="+mj-lt"/>
              <a:buAutoNum type="arabicPeriod"/>
              <a:tabLst>
                <a:tab pos="457200" algn="l"/>
              </a:tabLst>
            </a:pPr>
            <a:r>
              <a:rPr lang="en-US">
                <a:latin typeface="Calibri" panose="020F0502020204030204" pitchFamily="34" charset="0"/>
                <a:ea typeface="Calibri" panose="020F0502020204030204" pitchFamily="34" charset="0"/>
                <a:cs typeface="Times New Roman" panose="02020603050405020304" pitchFamily="18" charset="0"/>
              </a:rPr>
              <a:t>Is the rating an objective evaluation? </a:t>
            </a:r>
          </a:p>
          <a:p>
            <a:pPr marL="0" indent="0">
              <a:buNone/>
            </a:pPr>
            <a:endParaRPr lang="en-US"/>
          </a:p>
        </p:txBody>
      </p:sp>
    </p:spTree>
    <p:extLst>
      <p:ext uri="{BB962C8B-B14F-4D97-AF65-F5344CB8AC3E}">
        <p14:creationId xmlns:p14="http://schemas.microsoft.com/office/powerpoint/2010/main" val="1157315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Performance Appraisal</a:t>
            </a:r>
            <a:br>
              <a:rPr lang="en-US"/>
            </a:br>
            <a:r>
              <a:rPr lang="en-US"/>
              <a:t>Evaluating Attendance</a:t>
            </a:r>
          </a:p>
        </p:txBody>
      </p:sp>
      <p:sp>
        <p:nvSpPr>
          <p:cNvPr id="3" name="Content Placeholder 2"/>
          <p:cNvSpPr>
            <a:spLocks noGrp="1"/>
          </p:cNvSpPr>
          <p:nvPr>
            <p:ph idx="1"/>
          </p:nvPr>
        </p:nvSpPr>
        <p:spPr>
          <a:xfrm>
            <a:off x="457200" y="1659037"/>
            <a:ext cx="8229600" cy="3783401"/>
          </a:xfrm>
        </p:spPr>
        <p:txBody>
          <a:bodyPr>
            <a:normAutofit/>
          </a:bodyPr>
          <a:lstStyle/>
          <a:p>
            <a:r>
              <a:rPr lang="en-US"/>
              <a:t>Attendance rating based on:</a:t>
            </a:r>
          </a:p>
          <a:p>
            <a:pPr lvl="1"/>
            <a:r>
              <a:rPr lang="en-US">
                <a:latin typeface="Calibri" panose="020F0502020204030204" pitchFamily="34" charset="0"/>
                <a:ea typeface="Calibri" panose="020F0502020204030204" pitchFamily="34" charset="0"/>
                <a:cs typeface="Times New Roman" panose="02020603050405020304" pitchFamily="18" charset="0"/>
              </a:rPr>
              <a:t>(1) </a:t>
            </a:r>
            <a:r>
              <a:rPr lang="en-US"/>
              <a:t>The number of days and occasions (</a:t>
            </a:r>
            <a:r>
              <a:rPr lang="en-US">
                <a:hlinkClick r:id="rId4"/>
              </a:rPr>
              <a:t>Guidance on Attendance</a:t>
            </a:r>
            <a:r>
              <a:rPr lang="en-US"/>
              <a:t>),</a:t>
            </a:r>
            <a:endParaRPr lang="en-US">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1"/>
            <a:r>
              <a:rPr lang="en-US">
                <a:latin typeface="Calibri" panose="020F0502020204030204" pitchFamily="34" charset="0"/>
                <a:ea typeface="Calibri" panose="020F0502020204030204" pitchFamily="34" charset="0"/>
                <a:cs typeface="Times New Roman" panose="02020603050405020304" pitchFamily="18" charset="0"/>
              </a:rPr>
              <a:t>(2) an employee's tardiness record, and </a:t>
            </a:r>
          </a:p>
          <a:p>
            <a:pPr lvl="1"/>
            <a:r>
              <a:rPr lang="en-US">
                <a:latin typeface="Calibri" panose="020F0502020204030204" pitchFamily="34" charset="0"/>
                <a:ea typeface="Calibri" panose="020F0502020204030204" pitchFamily="34" charset="0"/>
                <a:cs typeface="Times New Roman" panose="02020603050405020304" pitchFamily="18" charset="0"/>
              </a:rPr>
              <a:t>(3) any unauthorized leave</a:t>
            </a:r>
          </a:p>
          <a:p>
            <a:r>
              <a:rPr lang="en-US">
                <a:latin typeface="Calibri" panose="020F0502020204030204" pitchFamily="34" charset="0"/>
                <a:ea typeface="Calibri" panose="020F0502020204030204" pitchFamily="34" charset="0"/>
                <a:cs typeface="Times New Roman" panose="02020603050405020304" pitchFamily="18" charset="0"/>
              </a:rPr>
              <a:t>Excessive use of sick leave should be evaluated considering the following factors:</a:t>
            </a:r>
          </a:p>
          <a:p>
            <a:pPr lvl="1"/>
            <a:r>
              <a:rPr lang="en-US">
                <a:latin typeface="Calibri" panose="020F0502020204030204" pitchFamily="34" charset="0"/>
                <a:ea typeface="Calibri" panose="020F0502020204030204" pitchFamily="34" charset="0"/>
                <a:cs typeface="Times New Roman" panose="02020603050405020304" pitchFamily="18" charset="0"/>
              </a:rPr>
              <a:t>(1) number of days taken, and number of occasions, </a:t>
            </a:r>
          </a:p>
          <a:p>
            <a:pPr lvl="1"/>
            <a:r>
              <a:rPr lang="en-US">
                <a:latin typeface="Calibri" panose="020F0502020204030204" pitchFamily="34" charset="0"/>
                <a:ea typeface="Calibri" panose="020F0502020204030204" pitchFamily="34" charset="0"/>
                <a:cs typeface="Times New Roman" panose="02020603050405020304" pitchFamily="18" charset="0"/>
              </a:rPr>
              <a:t>(2) pattern of usage, </a:t>
            </a:r>
          </a:p>
          <a:p>
            <a:pPr lvl="1"/>
            <a:r>
              <a:rPr lang="en-US">
                <a:latin typeface="Calibri" panose="020F0502020204030204" pitchFamily="34" charset="0"/>
                <a:ea typeface="Calibri" panose="020F0502020204030204" pitchFamily="34" charset="0"/>
                <a:cs typeface="Times New Roman" panose="02020603050405020304" pitchFamily="18" charset="0"/>
              </a:rPr>
              <a:t>(3) the employee's past record, </a:t>
            </a:r>
          </a:p>
          <a:p>
            <a:pPr lvl="1"/>
            <a:r>
              <a:rPr lang="en-US">
                <a:latin typeface="Calibri" panose="020F0502020204030204" pitchFamily="34" charset="0"/>
                <a:ea typeface="Calibri" panose="020F0502020204030204" pitchFamily="34" charset="0"/>
                <a:cs typeface="Times New Roman" panose="02020603050405020304" pitchFamily="18" charset="0"/>
              </a:rPr>
              <a:t>(4) the reasons for sick leave use, and </a:t>
            </a:r>
          </a:p>
          <a:p>
            <a:pPr lvl="1"/>
            <a:r>
              <a:rPr lang="en-US">
                <a:latin typeface="Calibri" panose="020F0502020204030204" pitchFamily="34" charset="0"/>
                <a:ea typeface="Calibri" panose="020F0502020204030204" pitchFamily="34" charset="0"/>
                <a:cs typeface="Times New Roman" panose="02020603050405020304" pitchFamily="18" charset="0"/>
              </a:rPr>
              <a:t>(5) extenuating circumstances.</a:t>
            </a:r>
          </a:p>
        </p:txBody>
      </p:sp>
      <p:sp>
        <p:nvSpPr>
          <p:cNvPr id="4" name="TextBox 3"/>
          <p:cNvSpPr txBox="1"/>
          <p:nvPr/>
        </p:nvSpPr>
        <p:spPr>
          <a:xfrm>
            <a:off x="457200" y="5700892"/>
            <a:ext cx="8396654" cy="923330"/>
          </a:xfrm>
          <a:prstGeom prst="rect">
            <a:avLst/>
          </a:prstGeom>
          <a:noFill/>
        </p:spPr>
        <p:txBody>
          <a:bodyPr wrap="square" rtlCol="0">
            <a:spAutoFit/>
          </a:bodyPr>
          <a:lstStyle/>
          <a:p>
            <a:r>
              <a:rPr lang="en-US">
                <a:latin typeface="Calibri" panose="020F0502020204030204" pitchFamily="34" charset="0"/>
                <a:ea typeface="Calibri" panose="020F0502020204030204" pitchFamily="34" charset="0"/>
                <a:cs typeface="Times New Roman" panose="02020603050405020304" pitchFamily="18" charset="0"/>
              </a:rPr>
              <a:t>For employees whose attendance needs improvement, copies of counseling letters and/or medical certificate requirements and warnings should be attached to the rating. </a:t>
            </a:r>
          </a:p>
          <a:p>
            <a:endParaRPr lang="en-US"/>
          </a:p>
        </p:txBody>
      </p:sp>
    </p:spTree>
    <p:custDataLst>
      <p:tags r:id="rId1"/>
    </p:custDataLst>
    <p:extLst>
      <p:ext uri="{BB962C8B-B14F-4D97-AF65-F5344CB8AC3E}">
        <p14:creationId xmlns:p14="http://schemas.microsoft.com/office/powerpoint/2010/main" val="1930003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6CAE4E3-424F-4DD0-8626-6F8B7B487848}"/>
              </a:ext>
            </a:extLst>
          </p:cNvPr>
          <p:cNvSpPr>
            <a:spLocks noGrp="1"/>
          </p:cNvSpPr>
          <p:nvPr>
            <p:ph type="title"/>
          </p:nvPr>
        </p:nvSpPr>
        <p:spPr>
          <a:xfrm>
            <a:off x="457200" y="275167"/>
            <a:ext cx="8229600" cy="1143000"/>
          </a:xfrm>
        </p:spPr>
        <p:txBody>
          <a:bodyPr/>
          <a:lstStyle/>
          <a:p>
            <a:r>
              <a:rPr lang="en-US"/>
              <a:t>Overall Rating</a:t>
            </a:r>
          </a:p>
        </p:txBody>
      </p:sp>
      <p:sp>
        <p:nvSpPr>
          <p:cNvPr id="8" name="Content Placeholder 2">
            <a:extLst>
              <a:ext uri="{FF2B5EF4-FFF2-40B4-BE49-F238E27FC236}">
                <a16:creationId xmlns:a16="http://schemas.microsoft.com/office/drawing/2014/main" id="{F232FA71-3D13-4D8A-B49E-92E720C14756}"/>
              </a:ext>
            </a:extLst>
          </p:cNvPr>
          <p:cNvSpPr>
            <a:spLocks noGrp="1"/>
          </p:cNvSpPr>
          <p:nvPr>
            <p:ph idx="1"/>
          </p:nvPr>
        </p:nvSpPr>
        <p:spPr>
          <a:xfrm>
            <a:off x="457200" y="1600201"/>
            <a:ext cx="8229600" cy="4525433"/>
          </a:xfrm>
        </p:spPr>
        <p:txBody>
          <a:bodyPr>
            <a:normAutofit/>
          </a:bodyPr>
          <a:lstStyle/>
          <a:p>
            <a:r>
              <a:rPr lang="en-US" sz="2800"/>
              <a:t>Then you give an overall evaluation of the employee. You may select:</a:t>
            </a:r>
          </a:p>
          <a:p>
            <a:r>
              <a:rPr lang="en-US" sz="2800"/>
              <a:t>Excellent</a:t>
            </a:r>
          </a:p>
          <a:p>
            <a:r>
              <a:rPr lang="en-US" sz="2800"/>
              <a:t>Good</a:t>
            </a:r>
          </a:p>
          <a:p>
            <a:r>
              <a:rPr lang="en-US" sz="2800"/>
              <a:t>Satisfactory</a:t>
            </a:r>
          </a:p>
          <a:p>
            <a:r>
              <a:rPr lang="en-US" sz="2800"/>
              <a:t>Fair</a:t>
            </a:r>
          </a:p>
          <a:p>
            <a:r>
              <a:rPr lang="en-US" sz="2800"/>
              <a:t>Unsatisfactory</a:t>
            </a:r>
          </a:p>
          <a:p>
            <a:r>
              <a:rPr lang="en-US" sz="2800"/>
              <a:t>Only fair or unsatisfactory ratings may be grieved.</a:t>
            </a:r>
          </a:p>
          <a:p>
            <a:endParaRPr lang="en-US" sz="2800"/>
          </a:p>
        </p:txBody>
      </p:sp>
    </p:spTree>
    <p:custDataLst>
      <p:tags r:id="rId1"/>
    </p:custDataLst>
    <p:extLst>
      <p:ext uri="{BB962C8B-B14F-4D97-AF65-F5344CB8AC3E}">
        <p14:creationId xmlns:p14="http://schemas.microsoft.com/office/powerpoint/2010/main" val="199627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C734-1145-4167-8480-0BA6711C0BDA}"/>
              </a:ext>
            </a:extLst>
          </p:cNvPr>
          <p:cNvSpPr>
            <a:spLocks noGrp="1"/>
          </p:cNvSpPr>
          <p:nvPr>
            <p:ph type="title"/>
          </p:nvPr>
        </p:nvSpPr>
        <p:spPr/>
        <p:txBody>
          <a:bodyPr>
            <a:normAutofit fontScale="90000"/>
          </a:bodyPr>
          <a:lstStyle/>
          <a:p>
            <a:r>
              <a:rPr lang="en-US"/>
              <a:t>“Fair” or “Unsatisfactory” Ratings</a:t>
            </a:r>
          </a:p>
        </p:txBody>
      </p:sp>
      <p:sp>
        <p:nvSpPr>
          <p:cNvPr id="4" name="TextBox 3">
            <a:extLst>
              <a:ext uri="{FF2B5EF4-FFF2-40B4-BE49-F238E27FC236}">
                <a16:creationId xmlns:a16="http://schemas.microsoft.com/office/drawing/2014/main" id="{D55C053C-22C5-4916-89F9-967E82D13318}"/>
              </a:ext>
            </a:extLst>
          </p:cNvPr>
          <p:cNvSpPr txBox="1"/>
          <p:nvPr/>
        </p:nvSpPr>
        <p:spPr>
          <a:xfrm>
            <a:off x="323557" y="1744394"/>
            <a:ext cx="8229600" cy="4090660"/>
          </a:xfrm>
          <a:prstGeom prst="rect">
            <a:avLst/>
          </a:prstGeom>
          <a:noFill/>
        </p:spPr>
        <p:txBody>
          <a:bodyPr wrap="square" rtlCol="0">
            <a:noAutofit/>
          </a:bodyPr>
          <a:lstStyle/>
          <a:p>
            <a:r>
              <a:rPr lang="en-US" sz="2800">
                <a:latin typeface="Arial" panose="020B0604020202020204" pitchFamily="34" charset="0"/>
                <a:cs typeface="Arial" panose="020B0604020202020204" pitchFamily="34" charset="0"/>
              </a:rPr>
              <a:t>A rating of “unsatisfactory” in one category or “fair” in two categories means that the appraisal is considered “less than good,” and you may only make the overall rating “fair” or “unsatisfactory. </a:t>
            </a:r>
          </a:p>
          <a:p>
            <a:endParaRPr lang="en-US" sz="2800">
              <a:latin typeface="Arial" panose="020B0604020202020204" pitchFamily="34" charset="0"/>
              <a:cs typeface="Arial" panose="020B0604020202020204" pitchFamily="34" charset="0"/>
            </a:endParaRPr>
          </a:p>
          <a:p>
            <a:r>
              <a:rPr lang="en-US" sz="2800">
                <a:latin typeface="Arial" panose="020B0604020202020204" pitchFamily="34" charset="0"/>
                <a:cs typeface="Arial" panose="020B0604020202020204" pitchFamily="34" charset="0"/>
              </a:rPr>
              <a:t>When deciding eligibility for an annual increment, a single unsatisfactory or two (2) fair ratings may be considered grounds for denial of such step.</a:t>
            </a:r>
          </a:p>
          <a:p>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9419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E3EF70-760B-B160-230F-4E8507603F15}"/>
              </a:ext>
            </a:extLst>
          </p:cNvPr>
          <p:cNvPicPr>
            <a:picLocks noChangeAspect="1"/>
          </p:cNvPicPr>
          <p:nvPr/>
        </p:nvPicPr>
        <p:blipFill>
          <a:blip r:embed="rId4"/>
          <a:stretch>
            <a:fillRect/>
          </a:stretch>
        </p:blipFill>
        <p:spPr>
          <a:xfrm>
            <a:off x="1030841" y="2762750"/>
            <a:ext cx="7528262" cy="3062808"/>
          </a:xfrm>
          <a:prstGeom prst="rect">
            <a:avLst/>
          </a:prstGeom>
        </p:spPr>
      </p:pic>
      <p:sp>
        <p:nvSpPr>
          <p:cNvPr id="2" name="Title 1"/>
          <p:cNvSpPr>
            <a:spLocks noGrp="1"/>
          </p:cNvSpPr>
          <p:nvPr>
            <p:ph type="title"/>
          </p:nvPr>
        </p:nvSpPr>
        <p:spPr/>
        <p:txBody>
          <a:bodyPr>
            <a:normAutofit fontScale="90000"/>
          </a:bodyPr>
          <a:lstStyle/>
          <a:p>
            <a:r>
              <a:rPr lang="en-US"/>
              <a:t>Performance Appraisal</a:t>
            </a:r>
            <a:br>
              <a:rPr lang="en-US"/>
            </a:br>
            <a:endParaRPr lang="en-US"/>
          </a:p>
        </p:txBody>
      </p:sp>
      <p:sp>
        <p:nvSpPr>
          <p:cNvPr id="6" name="TextBox 5"/>
          <p:cNvSpPr txBox="1"/>
          <p:nvPr/>
        </p:nvSpPr>
        <p:spPr>
          <a:xfrm>
            <a:off x="244720" y="1899110"/>
            <a:ext cx="1336430" cy="369332"/>
          </a:xfrm>
          <a:prstGeom prst="rect">
            <a:avLst/>
          </a:prstGeom>
          <a:noFill/>
        </p:spPr>
        <p:txBody>
          <a:bodyPr wrap="square" rtlCol="0">
            <a:spAutoFit/>
          </a:bodyPr>
          <a:lstStyle/>
          <a:p>
            <a:r>
              <a:rPr lang="en-US"/>
              <a:t>Signatures: </a:t>
            </a:r>
          </a:p>
        </p:txBody>
      </p:sp>
      <p:cxnSp>
        <p:nvCxnSpPr>
          <p:cNvPr id="7" name="Straight Arrow Connector 6"/>
          <p:cNvCxnSpPr>
            <a:cxnSpLocks/>
          </p:cNvCxnSpPr>
          <p:nvPr/>
        </p:nvCxnSpPr>
        <p:spPr>
          <a:xfrm flipH="1">
            <a:off x="2548172" y="2625986"/>
            <a:ext cx="1145198" cy="160602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850813" y="2223111"/>
            <a:ext cx="4167554" cy="338554"/>
          </a:xfrm>
          <a:prstGeom prst="rect">
            <a:avLst/>
          </a:prstGeom>
          <a:noFill/>
        </p:spPr>
        <p:txBody>
          <a:bodyPr wrap="square" rtlCol="0">
            <a:spAutoFit/>
          </a:bodyPr>
          <a:lstStyle/>
          <a:p>
            <a:r>
              <a:rPr lang="en-US" sz="1600"/>
              <a:t>Supervisor who completes the evaluation.</a:t>
            </a:r>
          </a:p>
        </p:txBody>
      </p:sp>
      <p:cxnSp>
        <p:nvCxnSpPr>
          <p:cNvPr id="10" name="Straight Arrow Connector 9"/>
          <p:cNvCxnSpPr>
            <a:cxnSpLocks/>
          </p:cNvCxnSpPr>
          <p:nvPr/>
        </p:nvCxnSpPr>
        <p:spPr>
          <a:xfrm>
            <a:off x="457200" y="4425001"/>
            <a:ext cx="895350" cy="9525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7150" y="3515194"/>
            <a:ext cx="1887381" cy="830997"/>
          </a:xfrm>
          <a:prstGeom prst="rect">
            <a:avLst/>
          </a:prstGeom>
          <a:noFill/>
        </p:spPr>
        <p:txBody>
          <a:bodyPr wrap="square" rtlCol="0">
            <a:spAutoFit/>
          </a:bodyPr>
          <a:lstStyle/>
          <a:p>
            <a:r>
              <a:rPr lang="en-US" sz="1600"/>
              <a:t>Designated command </a:t>
            </a:r>
          </a:p>
          <a:p>
            <a:r>
              <a:rPr lang="en-US" sz="1600"/>
              <a:t>staff</a:t>
            </a:r>
          </a:p>
        </p:txBody>
      </p:sp>
      <p:sp>
        <p:nvSpPr>
          <p:cNvPr id="3" name="TextBox 2">
            <a:extLst>
              <a:ext uri="{FF2B5EF4-FFF2-40B4-BE49-F238E27FC236}">
                <a16:creationId xmlns:a16="http://schemas.microsoft.com/office/drawing/2014/main" id="{172BBD4F-549E-C483-7C86-CD82A6955E05}"/>
              </a:ext>
            </a:extLst>
          </p:cNvPr>
          <p:cNvSpPr txBox="1"/>
          <p:nvPr/>
        </p:nvSpPr>
        <p:spPr>
          <a:xfrm>
            <a:off x="457200" y="6227729"/>
            <a:ext cx="8675544" cy="369332"/>
          </a:xfrm>
          <a:prstGeom prst="rect">
            <a:avLst/>
          </a:prstGeom>
          <a:noFill/>
        </p:spPr>
        <p:txBody>
          <a:bodyPr wrap="square" rtlCol="0">
            <a:spAutoFit/>
          </a:bodyPr>
          <a:lstStyle/>
          <a:p>
            <a:r>
              <a:rPr lang="en-US"/>
              <a:t>Optional reviewers within Kuali acknowledge the form; their signature is not included. </a:t>
            </a:r>
          </a:p>
        </p:txBody>
      </p:sp>
      <mc:AlternateContent xmlns:mc="http://schemas.openxmlformats.org/markup-compatibility/2006">
        <mc:Choice xmlns:p14="http://schemas.microsoft.com/office/powerpoint/2010/main" Requires="p14">
          <p:contentPart p14:bwMode="auto" r:id="rId5">
            <p14:nvContentPartPr>
              <p14:cNvPr id="12" name="Ink 11">
                <a:extLst>
                  <a:ext uri="{FF2B5EF4-FFF2-40B4-BE49-F238E27FC236}">
                    <a16:creationId xmlns:a16="http://schemas.microsoft.com/office/drawing/2014/main" id="{41A77D8A-4065-D078-A4B9-2F70D5922961}"/>
                  </a:ext>
                </a:extLst>
              </p14:cNvPr>
              <p14:cNvContentPartPr/>
              <p14:nvPr/>
            </p14:nvContentPartPr>
            <p14:xfrm>
              <a:off x="1219050" y="3555720"/>
              <a:ext cx="533880" cy="12960"/>
            </p14:xfrm>
          </p:contentPart>
        </mc:Choice>
        <mc:Fallback>
          <p:pic>
            <p:nvPicPr>
              <p:cNvPr id="12" name="Ink 11">
                <a:extLst>
                  <a:ext uri="{FF2B5EF4-FFF2-40B4-BE49-F238E27FC236}">
                    <a16:creationId xmlns:a16="http://schemas.microsoft.com/office/drawing/2014/main" id="{41A77D8A-4065-D078-A4B9-2F70D5922961}"/>
                  </a:ext>
                </a:extLst>
              </p:cNvPr>
              <p:cNvPicPr/>
              <p:nvPr/>
            </p:nvPicPr>
            <p:blipFill>
              <a:blip r:embed="rId6"/>
              <a:stretch>
                <a:fillRect/>
              </a:stretch>
            </p:blipFill>
            <p:spPr>
              <a:xfrm>
                <a:off x="1156050" y="3490920"/>
                <a:ext cx="659520" cy="14219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 name="Ink 15">
                <a:extLst>
                  <a:ext uri="{FF2B5EF4-FFF2-40B4-BE49-F238E27FC236}">
                    <a16:creationId xmlns:a16="http://schemas.microsoft.com/office/drawing/2014/main" id="{9BCF65F1-24EB-C823-1120-E499F101C273}"/>
                  </a:ext>
                </a:extLst>
              </p14:cNvPr>
              <p14:cNvContentPartPr/>
              <p14:nvPr/>
            </p14:nvContentPartPr>
            <p14:xfrm>
              <a:off x="3745890" y="3562200"/>
              <a:ext cx="908640" cy="720"/>
            </p14:xfrm>
          </p:contentPart>
        </mc:Choice>
        <mc:Fallback>
          <p:pic>
            <p:nvPicPr>
              <p:cNvPr id="16" name="Ink 15">
                <a:extLst>
                  <a:ext uri="{FF2B5EF4-FFF2-40B4-BE49-F238E27FC236}">
                    <a16:creationId xmlns:a16="http://schemas.microsoft.com/office/drawing/2014/main" id="{9BCF65F1-24EB-C823-1120-E499F101C273}"/>
                  </a:ext>
                </a:extLst>
              </p:cNvPr>
              <p:cNvPicPr/>
              <p:nvPr/>
            </p:nvPicPr>
            <p:blipFill>
              <a:blip r:embed="rId8"/>
              <a:stretch>
                <a:fillRect/>
              </a:stretch>
            </p:blipFill>
            <p:spPr>
              <a:xfrm>
                <a:off x="3682865" y="3436200"/>
                <a:ext cx="103433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7" name="Ink 16">
                <a:extLst>
                  <a:ext uri="{FF2B5EF4-FFF2-40B4-BE49-F238E27FC236}">
                    <a16:creationId xmlns:a16="http://schemas.microsoft.com/office/drawing/2014/main" id="{3D377116-80D8-4E77-FFD5-CEF4081A4553}"/>
                  </a:ext>
                </a:extLst>
              </p14:cNvPr>
              <p14:cNvContentPartPr/>
              <p14:nvPr/>
            </p14:nvContentPartPr>
            <p14:xfrm>
              <a:off x="3663810" y="3581280"/>
              <a:ext cx="360" cy="360"/>
            </p14:xfrm>
          </p:contentPart>
        </mc:Choice>
        <mc:Fallback>
          <p:pic>
            <p:nvPicPr>
              <p:cNvPr id="17" name="Ink 16">
                <a:extLst>
                  <a:ext uri="{FF2B5EF4-FFF2-40B4-BE49-F238E27FC236}">
                    <a16:creationId xmlns:a16="http://schemas.microsoft.com/office/drawing/2014/main" id="{3D377116-80D8-4E77-FFD5-CEF4081A4553}"/>
                  </a:ext>
                </a:extLst>
              </p:cNvPr>
              <p:cNvPicPr/>
              <p:nvPr/>
            </p:nvPicPr>
            <p:blipFill>
              <a:blip r:embed="rId10"/>
              <a:stretch>
                <a:fillRect/>
              </a:stretch>
            </p:blipFill>
            <p:spPr>
              <a:xfrm>
                <a:off x="3600810" y="3518280"/>
                <a:ext cx="126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8" name="Ink 17">
                <a:extLst>
                  <a:ext uri="{FF2B5EF4-FFF2-40B4-BE49-F238E27FC236}">
                    <a16:creationId xmlns:a16="http://schemas.microsoft.com/office/drawing/2014/main" id="{1430B62B-7064-524D-F00E-D3DE14CC433E}"/>
                  </a:ext>
                </a:extLst>
              </p14:cNvPr>
              <p14:cNvContentPartPr/>
              <p14:nvPr/>
            </p14:nvContentPartPr>
            <p14:xfrm>
              <a:off x="6152130" y="3555720"/>
              <a:ext cx="437400" cy="39960"/>
            </p14:xfrm>
          </p:contentPart>
        </mc:Choice>
        <mc:Fallback>
          <p:pic>
            <p:nvPicPr>
              <p:cNvPr id="18" name="Ink 17">
                <a:extLst>
                  <a:ext uri="{FF2B5EF4-FFF2-40B4-BE49-F238E27FC236}">
                    <a16:creationId xmlns:a16="http://schemas.microsoft.com/office/drawing/2014/main" id="{1430B62B-7064-524D-F00E-D3DE14CC433E}"/>
                  </a:ext>
                </a:extLst>
              </p:cNvPr>
              <p:cNvPicPr/>
              <p:nvPr/>
            </p:nvPicPr>
            <p:blipFill>
              <a:blip r:embed="rId12"/>
              <a:stretch>
                <a:fillRect/>
              </a:stretch>
            </p:blipFill>
            <p:spPr>
              <a:xfrm>
                <a:off x="6089078" y="3492720"/>
                <a:ext cx="563143" cy="165600"/>
              </a:xfrm>
              <a:prstGeom prst="rect">
                <a:avLst/>
              </a:prstGeom>
            </p:spPr>
          </p:pic>
        </mc:Fallback>
      </mc:AlternateContent>
    </p:spTree>
    <p:custDataLst>
      <p:tags r:id="rId1"/>
    </p:custDataLst>
    <p:extLst>
      <p:ext uri="{BB962C8B-B14F-4D97-AF65-F5344CB8AC3E}">
        <p14:creationId xmlns:p14="http://schemas.microsoft.com/office/powerpoint/2010/main" val="2876586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867785-D72C-4A7C-89FC-AA981BF67C62}"/>
              </a:ext>
            </a:extLst>
          </p:cNvPr>
          <p:cNvSpPr>
            <a:spLocks noGrp="1"/>
          </p:cNvSpPr>
          <p:nvPr>
            <p:ph type="title"/>
          </p:nvPr>
        </p:nvSpPr>
        <p:spPr>
          <a:xfrm>
            <a:off x="457200" y="275167"/>
            <a:ext cx="8229600" cy="1143000"/>
          </a:xfrm>
        </p:spPr>
        <p:txBody>
          <a:bodyPr>
            <a:normAutofit fontScale="90000"/>
          </a:bodyPr>
          <a:lstStyle/>
          <a:p>
            <a:r>
              <a:rPr lang="en-US"/>
              <a:t>When should they be conducted?</a:t>
            </a:r>
          </a:p>
        </p:txBody>
      </p:sp>
      <p:sp>
        <p:nvSpPr>
          <p:cNvPr id="8" name="Content Placeholder 2">
            <a:extLst>
              <a:ext uri="{FF2B5EF4-FFF2-40B4-BE49-F238E27FC236}">
                <a16:creationId xmlns:a16="http://schemas.microsoft.com/office/drawing/2014/main" id="{7AAB6F7F-CA4D-4B08-955D-E86E8A6D02F1}"/>
              </a:ext>
            </a:extLst>
          </p:cNvPr>
          <p:cNvSpPr>
            <a:spLocks noGrp="1"/>
          </p:cNvSpPr>
          <p:nvPr>
            <p:ph idx="1"/>
          </p:nvPr>
        </p:nvSpPr>
        <p:spPr>
          <a:xfrm>
            <a:off x="457200" y="1659037"/>
            <a:ext cx="8229600" cy="4525433"/>
          </a:xfrm>
        </p:spPr>
        <p:txBody>
          <a:bodyPr>
            <a:normAutofit lnSpcReduction="10000"/>
          </a:bodyPr>
          <a:lstStyle/>
          <a:p>
            <a:pPr>
              <a:buAutoNum type="arabicPeriod"/>
            </a:pPr>
            <a:r>
              <a:rPr lang="en-US" sz="2400"/>
              <a:t>Initial or promotional working test period (before the end of the working test period).</a:t>
            </a:r>
          </a:p>
          <a:p>
            <a:pPr>
              <a:buAutoNum type="arabicPeriod"/>
            </a:pPr>
            <a:r>
              <a:rPr lang="en-US" sz="2400"/>
              <a:t>Annually, by October 1st. Annual increments are awarded on January 1st.</a:t>
            </a:r>
          </a:p>
          <a:p>
            <a:pPr>
              <a:buAutoNum type="arabicPeriod"/>
            </a:pPr>
            <a:r>
              <a:rPr lang="en-US" sz="2400"/>
              <a:t>As needed:</a:t>
            </a:r>
          </a:p>
          <a:p>
            <a:pPr lvl="2"/>
            <a:r>
              <a:rPr lang="en-US" sz="2400"/>
              <a:t>To address specific performance issues</a:t>
            </a:r>
          </a:p>
          <a:p>
            <a:pPr lvl="2"/>
            <a:r>
              <a:rPr lang="en-US" sz="2400"/>
              <a:t>To recognize performance improvement</a:t>
            </a:r>
          </a:p>
          <a:p>
            <a:pPr lvl="2"/>
            <a:r>
              <a:rPr lang="en-US" sz="2400"/>
              <a:t>To restore annual increase</a:t>
            </a:r>
          </a:p>
          <a:p>
            <a:pPr marL="0" lvl="2" indent="0">
              <a:spcBef>
                <a:spcPts val="0"/>
              </a:spcBef>
              <a:buNone/>
            </a:pPr>
            <a:r>
              <a:rPr lang="en-US" sz="2400"/>
              <a:t> </a:t>
            </a:r>
          </a:p>
          <a:p>
            <a:pPr marL="0" lvl="2" indent="0" algn="ctr">
              <a:spcBef>
                <a:spcPts val="0"/>
              </a:spcBef>
              <a:buNone/>
            </a:pPr>
            <a:r>
              <a:rPr lang="en-US" sz="2400"/>
              <a:t>At such times as it is determined that the quality of service of an employee should be recorded; at the discretion of the supervisor. </a:t>
            </a:r>
          </a:p>
          <a:p>
            <a:pPr marL="0" lvl="2" indent="0" algn="ctr">
              <a:spcBef>
                <a:spcPts val="0"/>
              </a:spcBef>
              <a:buNone/>
            </a:pPr>
            <a:endParaRPr lang="en-US" sz="2400"/>
          </a:p>
        </p:txBody>
      </p:sp>
    </p:spTree>
    <p:extLst>
      <p:ext uri="{BB962C8B-B14F-4D97-AF65-F5344CB8AC3E}">
        <p14:creationId xmlns:p14="http://schemas.microsoft.com/office/powerpoint/2010/main" val="964312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DF28D-F89B-1606-9D20-A8155346F977}"/>
              </a:ext>
            </a:extLst>
          </p:cNvPr>
          <p:cNvSpPr>
            <a:spLocks noGrp="1"/>
          </p:cNvSpPr>
          <p:nvPr>
            <p:ph type="title"/>
          </p:nvPr>
        </p:nvSpPr>
        <p:spPr/>
        <p:txBody>
          <a:bodyPr>
            <a:normAutofit fontScale="90000"/>
          </a:bodyPr>
          <a:lstStyle/>
          <a:p>
            <a:r>
              <a:rPr lang="en-US"/>
              <a:t>Performance Appraisal</a:t>
            </a:r>
            <a:br>
              <a:rPr lang="en-US"/>
            </a:br>
            <a:endParaRPr lang="en-US"/>
          </a:p>
        </p:txBody>
      </p:sp>
      <p:pic>
        <p:nvPicPr>
          <p:cNvPr id="4" name="Picture 3">
            <a:extLst>
              <a:ext uri="{FF2B5EF4-FFF2-40B4-BE49-F238E27FC236}">
                <a16:creationId xmlns:a16="http://schemas.microsoft.com/office/drawing/2014/main" id="{C7FE34FC-E833-B734-EE61-92415B659404}"/>
              </a:ext>
            </a:extLst>
          </p:cNvPr>
          <p:cNvPicPr>
            <a:picLocks noChangeAspect="1"/>
          </p:cNvPicPr>
          <p:nvPr/>
        </p:nvPicPr>
        <p:blipFill>
          <a:blip r:embed="rId2"/>
          <a:stretch>
            <a:fillRect/>
          </a:stretch>
        </p:blipFill>
        <p:spPr>
          <a:xfrm>
            <a:off x="703017" y="1784994"/>
            <a:ext cx="7391412" cy="2684846"/>
          </a:xfrm>
          <a:prstGeom prst="rect">
            <a:avLst/>
          </a:prstGeom>
        </p:spPr>
      </p:pic>
      <p:sp>
        <p:nvSpPr>
          <p:cNvPr id="3" name="TextBox 2">
            <a:extLst>
              <a:ext uri="{FF2B5EF4-FFF2-40B4-BE49-F238E27FC236}">
                <a16:creationId xmlns:a16="http://schemas.microsoft.com/office/drawing/2014/main" id="{438A225F-0109-BB56-D172-A57F55A8823B}"/>
              </a:ext>
            </a:extLst>
          </p:cNvPr>
          <p:cNvSpPr txBox="1"/>
          <p:nvPr/>
        </p:nvSpPr>
        <p:spPr>
          <a:xfrm>
            <a:off x="457200" y="4640094"/>
            <a:ext cx="5710136" cy="923330"/>
          </a:xfrm>
          <a:prstGeom prst="rect">
            <a:avLst/>
          </a:prstGeom>
          <a:noFill/>
        </p:spPr>
        <p:txBody>
          <a:bodyPr wrap="square" rtlCol="0">
            <a:spAutoFit/>
          </a:bodyPr>
          <a:lstStyle/>
          <a:p>
            <a:r>
              <a:rPr lang="en-US"/>
              <a:t>The review will route through Optional Reviewer 1, then Optional Reviewer 2, and then Optional Reviewer 3 if annotated. It will skip to the next step if not selected. </a:t>
            </a:r>
          </a:p>
        </p:txBody>
      </p:sp>
    </p:spTree>
    <p:extLst>
      <p:ext uri="{BB962C8B-B14F-4D97-AF65-F5344CB8AC3E}">
        <p14:creationId xmlns:p14="http://schemas.microsoft.com/office/powerpoint/2010/main" val="1334118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Performance Appraisal</a:t>
            </a:r>
            <a:br>
              <a:rPr lang="en-US"/>
            </a:br>
            <a:endParaRPr lang="en-US"/>
          </a:p>
        </p:txBody>
      </p:sp>
      <p:sp>
        <p:nvSpPr>
          <p:cNvPr id="6" name="TextBox 5"/>
          <p:cNvSpPr txBox="1"/>
          <p:nvPr/>
        </p:nvSpPr>
        <p:spPr>
          <a:xfrm>
            <a:off x="246186" y="2110152"/>
            <a:ext cx="1336430" cy="923330"/>
          </a:xfrm>
          <a:prstGeom prst="rect">
            <a:avLst/>
          </a:prstGeom>
          <a:noFill/>
        </p:spPr>
        <p:txBody>
          <a:bodyPr wrap="square" rtlCol="0">
            <a:spAutoFit/>
          </a:bodyPr>
          <a:lstStyle/>
          <a:p>
            <a:r>
              <a:rPr lang="en-US"/>
              <a:t>Post discussion notes: </a:t>
            </a:r>
          </a:p>
        </p:txBody>
      </p:sp>
      <p:pic>
        <p:nvPicPr>
          <p:cNvPr id="4" name="Picture 3">
            <a:extLst>
              <a:ext uri="{FF2B5EF4-FFF2-40B4-BE49-F238E27FC236}">
                <a16:creationId xmlns:a16="http://schemas.microsoft.com/office/drawing/2014/main" id="{5277F670-1AE3-A675-933D-A3B48D2524D1}"/>
              </a:ext>
            </a:extLst>
          </p:cNvPr>
          <p:cNvPicPr>
            <a:picLocks noChangeAspect="1"/>
          </p:cNvPicPr>
          <p:nvPr/>
        </p:nvPicPr>
        <p:blipFill>
          <a:blip r:embed="rId4"/>
          <a:stretch>
            <a:fillRect/>
          </a:stretch>
        </p:blipFill>
        <p:spPr>
          <a:xfrm>
            <a:off x="1455398" y="2198876"/>
            <a:ext cx="7231402" cy="3962116"/>
          </a:xfrm>
          <a:prstGeom prst="rect">
            <a:avLst/>
          </a:prstGeom>
        </p:spPr>
      </p:pic>
      <mc:AlternateContent xmlns:mc="http://schemas.openxmlformats.org/markup-compatibility/2006">
        <mc:Choice xmlns:p14="http://schemas.microsoft.com/office/powerpoint/2010/main" Requires="p14">
          <p:contentPart p14:bwMode="auto" r:id="rId5">
            <p14:nvContentPartPr>
              <p14:cNvPr id="11" name="Ink 10">
                <a:extLst>
                  <a:ext uri="{FF2B5EF4-FFF2-40B4-BE49-F238E27FC236}">
                    <a16:creationId xmlns:a16="http://schemas.microsoft.com/office/drawing/2014/main" id="{F4ED18ED-7E06-ADC8-D062-C0AC87AA7254}"/>
                  </a:ext>
                </a:extLst>
              </p14:cNvPr>
              <p14:cNvContentPartPr/>
              <p14:nvPr/>
            </p14:nvContentPartPr>
            <p14:xfrm>
              <a:off x="2474242" y="5784707"/>
              <a:ext cx="359280" cy="244800"/>
            </p14:xfrm>
          </p:contentPart>
        </mc:Choice>
        <mc:Fallback>
          <p:pic>
            <p:nvPicPr>
              <p:cNvPr id="11" name="Ink 10">
                <a:extLst>
                  <a:ext uri="{FF2B5EF4-FFF2-40B4-BE49-F238E27FC236}">
                    <a16:creationId xmlns:a16="http://schemas.microsoft.com/office/drawing/2014/main" id="{F4ED18ED-7E06-ADC8-D062-C0AC87AA7254}"/>
                  </a:ext>
                </a:extLst>
              </p:cNvPr>
              <p:cNvPicPr/>
              <p:nvPr/>
            </p:nvPicPr>
            <p:blipFill>
              <a:blip r:embed="rId6"/>
              <a:stretch>
                <a:fillRect/>
              </a:stretch>
            </p:blipFill>
            <p:spPr>
              <a:xfrm>
                <a:off x="2411242" y="5721707"/>
                <a:ext cx="48492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Ink 11">
                <a:extLst>
                  <a:ext uri="{FF2B5EF4-FFF2-40B4-BE49-F238E27FC236}">
                    <a16:creationId xmlns:a16="http://schemas.microsoft.com/office/drawing/2014/main" id="{9E0197B8-A855-9895-C9B6-7A156EB8D454}"/>
                  </a:ext>
                </a:extLst>
              </p14:cNvPr>
              <p14:cNvContentPartPr/>
              <p14:nvPr/>
            </p14:nvContentPartPr>
            <p14:xfrm>
              <a:off x="1361122" y="3500147"/>
              <a:ext cx="731880" cy="25560"/>
            </p14:xfrm>
          </p:contentPart>
        </mc:Choice>
        <mc:Fallback>
          <p:pic>
            <p:nvPicPr>
              <p:cNvPr id="12" name="Ink 11">
                <a:extLst>
                  <a:ext uri="{FF2B5EF4-FFF2-40B4-BE49-F238E27FC236}">
                    <a16:creationId xmlns:a16="http://schemas.microsoft.com/office/drawing/2014/main" id="{9E0197B8-A855-9895-C9B6-7A156EB8D454}"/>
                  </a:ext>
                </a:extLst>
              </p:cNvPr>
              <p:cNvPicPr/>
              <p:nvPr/>
            </p:nvPicPr>
            <p:blipFill>
              <a:blip r:embed="rId8"/>
              <a:stretch>
                <a:fillRect/>
              </a:stretch>
            </p:blipFill>
            <p:spPr>
              <a:xfrm>
                <a:off x="1298122" y="3436247"/>
                <a:ext cx="857520" cy="152995"/>
              </a:xfrm>
              <a:prstGeom prst="rect">
                <a:avLst/>
              </a:prstGeom>
            </p:spPr>
          </p:pic>
        </mc:Fallback>
      </mc:AlternateContent>
    </p:spTree>
    <p:custDataLst>
      <p:tags r:id="rId1"/>
    </p:custDataLst>
    <p:extLst>
      <p:ext uri="{BB962C8B-B14F-4D97-AF65-F5344CB8AC3E}">
        <p14:creationId xmlns:p14="http://schemas.microsoft.com/office/powerpoint/2010/main" val="1037909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Questions</a:t>
            </a:r>
          </a:p>
        </p:txBody>
      </p:sp>
      <p:pic>
        <p:nvPicPr>
          <p:cNvPr id="5" name="Picture 4">
            <a:extLst>
              <a:ext uri="{FF2B5EF4-FFF2-40B4-BE49-F238E27FC236}">
                <a16:creationId xmlns:a16="http://schemas.microsoft.com/office/drawing/2014/main" id="{4FAA6795-54BB-449F-B25A-0723D6AE242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880381" y="1776468"/>
            <a:ext cx="5383237" cy="4525433"/>
          </a:xfrm>
          <a:prstGeom prst="rect">
            <a:avLst/>
          </a:prstGeom>
        </p:spPr>
      </p:pic>
      <p:sp>
        <p:nvSpPr>
          <p:cNvPr id="6" name="TextBox 5">
            <a:extLst>
              <a:ext uri="{FF2B5EF4-FFF2-40B4-BE49-F238E27FC236}">
                <a16:creationId xmlns:a16="http://schemas.microsoft.com/office/drawing/2014/main" id="{B29AFFB2-5DE2-479E-BBBA-92C29F47F73C}"/>
              </a:ext>
            </a:extLst>
          </p:cNvPr>
          <p:cNvSpPr txBox="1"/>
          <p:nvPr/>
        </p:nvSpPr>
        <p:spPr>
          <a:xfrm>
            <a:off x="1524000" y="6477000"/>
            <a:ext cx="5383237" cy="230832"/>
          </a:xfrm>
          <a:prstGeom prst="rect">
            <a:avLst/>
          </a:prstGeom>
          <a:noFill/>
        </p:spPr>
        <p:txBody>
          <a:bodyPr wrap="square" rtlCol="0">
            <a:spAutoFit/>
          </a:bodyPr>
          <a:lstStyle/>
          <a:p>
            <a:pPr algn="ctr"/>
            <a:r>
              <a:rPr lang="en-US" sz="900">
                <a:hlinkClick r:id="rId4" tooltip="http://www.justintarte.com/2011/12/top-10-questions-to-ask-yourself-in.html"/>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318343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E702F-3F8C-4527-919F-ED9CBF1303F9}"/>
              </a:ext>
            </a:extLst>
          </p:cNvPr>
          <p:cNvSpPr>
            <a:spLocks noGrp="1"/>
          </p:cNvSpPr>
          <p:nvPr>
            <p:ph type="title"/>
          </p:nvPr>
        </p:nvSpPr>
        <p:spPr/>
        <p:txBody>
          <a:bodyPr>
            <a:normAutofit fontScale="90000"/>
          </a:bodyPr>
          <a:lstStyle/>
          <a:p>
            <a:r>
              <a:rPr lang="en-US"/>
              <a:t>When do I prepare an annual evaluation?</a:t>
            </a:r>
          </a:p>
        </p:txBody>
      </p:sp>
      <p:sp>
        <p:nvSpPr>
          <p:cNvPr id="3" name="Content Placeholder 2">
            <a:extLst>
              <a:ext uri="{FF2B5EF4-FFF2-40B4-BE49-F238E27FC236}">
                <a16:creationId xmlns:a16="http://schemas.microsoft.com/office/drawing/2014/main" id="{92A27DD8-7811-4DFD-83A2-2C88B5012EA3}"/>
              </a:ext>
            </a:extLst>
          </p:cNvPr>
          <p:cNvSpPr>
            <a:spLocks noGrp="1"/>
          </p:cNvSpPr>
          <p:nvPr>
            <p:ph idx="1"/>
          </p:nvPr>
        </p:nvSpPr>
        <p:spPr/>
        <p:txBody>
          <a:bodyPr>
            <a:normAutofit lnSpcReduction="10000"/>
          </a:bodyPr>
          <a:lstStyle/>
          <a:p>
            <a:r>
              <a:rPr lang="en-US"/>
              <a:t>August 1 to August 31: Supervisor prepares the performance appraisal (PA) by completing the form in Kuali.</a:t>
            </a:r>
          </a:p>
          <a:p>
            <a:endParaRPr lang="en-US"/>
          </a:p>
          <a:p>
            <a:r>
              <a:rPr lang="en-US"/>
              <a:t>September 1 to September 15: Designated command staff review and approve in Kuali. Make changes if necessary.</a:t>
            </a:r>
          </a:p>
          <a:p>
            <a:endParaRPr lang="en-US"/>
          </a:p>
          <a:p>
            <a:r>
              <a:rPr lang="en-US"/>
              <a:t>On or before September 15: Completed PA is sent to Labor Relations through Kuali for review. PA is returned to the supervisor to review with the employee.</a:t>
            </a:r>
          </a:p>
          <a:p>
            <a:endParaRPr lang="en-US"/>
          </a:p>
          <a:p>
            <a:r>
              <a:rPr lang="en-US"/>
              <a:t>Before October 1st, the supervisor and the employee review the PA and the employee signs it in Kuali. </a:t>
            </a:r>
          </a:p>
          <a:p>
            <a:endParaRPr lang="en-US"/>
          </a:p>
          <a:p>
            <a:r>
              <a:rPr lang="en-US"/>
              <a:t>The fully signed PA is processed within Kuali and filed in the official personnel record.   </a:t>
            </a:r>
          </a:p>
        </p:txBody>
      </p:sp>
    </p:spTree>
    <p:extLst>
      <p:ext uri="{BB962C8B-B14F-4D97-AF65-F5344CB8AC3E}">
        <p14:creationId xmlns:p14="http://schemas.microsoft.com/office/powerpoint/2010/main" val="2172556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Performance Appraisal</a:t>
            </a:r>
            <a:br>
              <a:rPr lang="en-US"/>
            </a:br>
            <a:r>
              <a:rPr lang="en-US"/>
              <a:t>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795548"/>
              </p:ext>
            </p:extLst>
          </p:nvPr>
        </p:nvGraphicFramePr>
        <p:xfrm>
          <a:off x="457200" y="1582615"/>
          <a:ext cx="8229600" cy="46022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59423" y="5864469"/>
            <a:ext cx="7640515" cy="430887"/>
          </a:xfrm>
          <a:prstGeom prst="rect">
            <a:avLst/>
          </a:prstGeom>
          <a:noFill/>
        </p:spPr>
        <p:txBody>
          <a:bodyPr wrap="square" rtlCol="0">
            <a:spAutoFit/>
          </a:bodyPr>
          <a:lstStyle/>
          <a:p>
            <a:r>
              <a:rPr lang="en-US" sz="1100">
                <a:latin typeface="Calibri" panose="020F0502020204030204" pitchFamily="34" charset="0"/>
                <a:ea typeface="Calibri" panose="020F0502020204030204" pitchFamily="34" charset="0"/>
                <a:cs typeface="Times New Roman" panose="02020603050405020304" pitchFamily="18" charset="0"/>
              </a:rPr>
              <a:t>*Employees should be reminded that their signature does not necessarily indicate approval or agreement with the rating, only that they have seen it. If an employee refuses to sign the rating, contact LR for instructions.</a:t>
            </a:r>
            <a:endParaRPr lang="en-US" sz="1100"/>
          </a:p>
        </p:txBody>
      </p:sp>
    </p:spTree>
    <p:extLst>
      <p:ext uri="{BB962C8B-B14F-4D97-AF65-F5344CB8AC3E}">
        <p14:creationId xmlns:p14="http://schemas.microsoft.com/office/powerpoint/2010/main" val="850454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900"/>
              <a:t>Purpose - Why do we do Performance Appraisals? </a:t>
            </a:r>
            <a:br>
              <a:rPr lang="en-US"/>
            </a:br>
            <a:endParaRPr lang="en-US"/>
          </a:p>
        </p:txBody>
      </p:sp>
      <p:sp>
        <p:nvSpPr>
          <p:cNvPr id="3" name="TextBox 2"/>
          <p:cNvSpPr txBox="1"/>
          <p:nvPr/>
        </p:nvSpPr>
        <p:spPr>
          <a:xfrm>
            <a:off x="395654" y="1617533"/>
            <a:ext cx="7589520" cy="535531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endParaRPr lang="en-US"/>
          </a:p>
          <a:p>
            <a:r>
              <a:rPr lang="en-US"/>
              <a:t>Opportunity for the supervisor to provide employees with a knowledge of their performance over time. </a:t>
            </a:r>
          </a:p>
          <a:p>
            <a:endParaRPr lang="en-US"/>
          </a:p>
          <a:p>
            <a:r>
              <a:rPr lang="en-US"/>
              <a:t>The interview to discuss the PA with the employee should be private, and enough time should be allotted for a real conversation. </a:t>
            </a:r>
          </a:p>
          <a:p>
            <a:endParaRPr lang="en-US"/>
          </a:p>
          <a:p>
            <a:r>
              <a:rPr lang="en-US"/>
              <a:t>This is the opportunity for the supervisor to: </a:t>
            </a:r>
          </a:p>
          <a:p>
            <a:endParaRPr lang="en-US"/>
          </a:p>
          <a:p>
            <a:pPr marL="285750" indent="-285750">
              <a:buFont typeface="Arial" panose="020B0604020202020204" pitchFamily="34" charset="0"/>
              <a:buChar char="•"/>
            </a:pPr>
            <a:r>
              <a:rPr lang="en-US"/>
              <a:t>Identify strengths and/or areas of concern</a:t>
            </a:r>
          </a:p>
          <a:p>
            <a:pPr marL="285750" indent="-285750">
              <a:buFont typeface="Arial" panose="020B0604020202020204" pitchFamily="34" charset="0"/>
              <a:buChar char="•"/>
            </a:pPr>
            <a:r>
              <a:rPr lang="en-US"/>
              <a:t>Clarify job expectation</a:t>
            </a:r>
          </a:p>
          <a:p>
            <a:pPr marL="285750" indent="-285750">
              <a:buFont typeface="Arial" panose="020B0604020202020204" pitchFamily="34" charset="0"/>
              <a:buChar char="•"/>
            </a:pPr>
            <a:r>
              <a:rPr lang="en-US"/>
              <a:t>Coach and counsel</a:t>
            </a:r>
          </a:p>
          <a:p>
            <a:pPr marL="285750" indent="-285750">
              <a:buFont typeface="Arial" panose="020B0604020202020204" pitchFamily="34" charset="0"/>
              <a:buChar char="•"/>
            </a:pPr>
            <a:r>
              <a:rPr lang="en-US"/>
              <a:t>Provide positive feedback for satisfactory performance</a:t>
            </a:r>
          </a:p>
          <a:p>
            <a:pPr marL="285750" indent="-285750">
              <a:buFont typeface="Arial" panose="020B0604020202020204" pitchFamily="34" charset="0"/>
              <a:buChar char="•"/>
            </a:pPr>
            <a:r>
              <a:rPr lang="en-US"/>
              <a:t>Discuss problem areas with employees whose performance is less than good</a:t>
            </a:r>
          </a:p>
          <a:p>
            <a:pPr marL="285750" indent="-285750">
              <a:buFont typeface="Arial" panose="020B0604020202020204" pitchFamily="34" charset="0"/>
              <a:buChar char="•"/>
            </a:pPr>
            <a:endParaRPr lang="en-US"/>
          </a:p>
          <a:p>
            <a:r>
              <a:rPr lang="en-US"/>
              <a:t>Remember to provide specific examples rather than speaking in general terms.</a:t>
            </a:r>
          </a:p>
          <a:p>
            <a:endParaRPr lang="en-US"/>
          </a:p>
          <a:p>
            <a:pPr marL="742950" lvl="1" indent="-285750">
              <a:buFont typeface="Arial" panose="020B0604020202020204" pitchFamily="34" charset="0"/>
              <a:buChar char="•"/>
            </a:pPr>
            <a:endParaRPr lang="en-US"/>
          </a:p>
          <a:p>
            <a:pPr lvl="1"/>
            <a:endParaRPr lang="en-US"/>
          </a:p>
        </p:txBody>
      </p:sp>
    </p:spTree>
    <p:extLst>
      <p:ext uri="{BB962C8B-B14F-4D97-AF65-F5344CB8AC3E}">
        <p14:creationId xmlns:p14="http://schemas.microsoft.com/office/powerpoint/2010/main" val="2504953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Performance Appraisal Interview</a:t>
            </a:r>
          </a:p>
        </p:txBody>
      </p:sp>
      <p:sp>
        <p:nvSpPr>
          <p:cNvPr id="4" name="Rectangle 3"/>
          <p:cNvSpPr/>
          <p:nvPr/>
        </p:nvSpPr>
        <p:spPr>
          <a:xfrm>
            <a:off x="536332" y="1754883"/>
            <a:ext cx="8088922" cy="4401205"/>
          </a:xfrm>
          <a:prstGeom prst="rect">
            <a:avLst/>
          </a:prstGeom>
        </p:spPr>
        <p:txBody>
          <a:bodyPr wrap="square">
            <a:spAutoFit/>
          </a:bodyPr>
          <a:lstStyle/>
          <a:p>
            <a:pPr lvl="0">
              <a:spcBef>
                <a:spcPct val="20000"/>
              </a:spcBef>
            </a:pPr>
            <a:r>
              <a:rPr lang="en-US" sz="2000">
                <a:solidFill>
                  <a:prstClr val="black"/>
                </a:solidFill>
              </a:rPr>
              <a:t>Reminder:</a:t>
            </a:r>
          </a:p>
          <a:p>
            <a:pPr marL="457200" indent="-457200">
              <a:spcBef>
                <a:spcPct val="20000"/>
              </a:spcBef>
              <a:buFont typeface="Arial" panose="020B0604020202020204" pitchFamily="34" charset="0"/>
              <a:buChar char="•"/>
            </a:pPr>
            <a:r>
              <a:rPr lang="en-US" sz="2000">
                <a:solidFill>
                  <a:prstClr val="black"/>
                </a:solidFill>
              </a:rPr>
              <a:t>Always conduct in private</a:t>
            </a:r>
          </a:p>
          <a:p>
            <a:pPr lvl="1">
              <a:spcBef>
                <a:spcPct val="20000"/>
              </a:spcBef>
            </a:pPr>
            <a:endParaRPr lang="en-US" sz="2000">
              <a:solidFill>
                <a:prstClr val="black"/>
              </a:solidFill>
            </a:endParaRPr>
          </a:p>
          <a:p>
            <a:pPr>
              <a:spcBef>
                <a:spcPct val="20000"/>
              </a:spcBef>
            </a:pPr>
            <a:r>
              <a:rPr lang="en-US" sz="2000">
                <a:solidFill>
                  <a:prstClr val="black"/>
                </a:solidFill>
              </a:rPr>
              <a:t>Opportunity for manager:</a:t>
            </a:r>
          </a:p>
          <a:p>
            <a:pPr marL="457200" indent="-457200">
              <a:spcBef>
                <a:spcPct val="20000"/>
              </a:spcBef>
              <a:buFont typeface="Arial" panose="020B0604020202020204" pitchFamily="34" charset="0"/>
              <a:buChar char="•"/>
            </a:pPr>
            <a:r>
              <a:rPr lang="en-US" sz="2000">
                <a:solidFill>
                  <a:prstClr val="black"/>
                </a:solidFill>
              </a:rPr>
              <a:t>Set goals for the upcoming year</a:t>
            </a:r>
          </a:p>
          <a:p>
            <a:pPr marL="457200" indent="-457200">
              <a:spcBef>
                <a:spcPct val="20000"/>
              </a:spcBef>
              <a:buFont typeface="Arial" panose="020B0604020202020204" pitchFamily="34" charset="0"/>
              <a:buChar char="•"/>
            </a:pPr>
            <a:r>
              <a:rPr lang="en-US" sz="2000">
                <a:solidFill>
                  <a:prstClr val="black"/>
                </a:solidFill>
              </a:rPr>
              <a:t>Review goals met from past evaluation year</a:t>
            </a:r>
          </a:p>
          <a:p>
            <a:pPr marL="457200" indent="-457200">
              <a:spcBef>
                <a:spcPct val="20000"/>
              </a:spcBef>
              <a:buFont typeface="Arial" panose="020B0604020202020204" pitchFamily="34" charset="0"/>
              <a:buChar char="•"/>
            </a:pPr>
            <a:r>
              <a:rPr lang="en-US" sz="2000">
                <a:solidFill>
                  <a:prstClr val="black"/>
                </a:solidFill>
              </a:rPr>
              <a:t>Provide positive feedback and communicate areas of improvement</a:t>
            </a:r>
          </a:p>
          <a:p>
            <a:pPr>
              <a:spcBef>
                <a:spcPct val="20000"/>
              </a:spcBef>
            </a:pPr>
            <a:endParaRPr lang="en-US" sz="2000">
              <a:solidFill>
                <a:prstClr val="black"/>
              </a:solidFill>
            </a:endParaRPr>
          </a:p>
          <a:p>
            <a:pPr>
              <a:spcBef>
                <a:spcPct val="20000"/>
              </a:spcBef>
            </a:pPr>
            <a:r>
              <a:rPr lang="en-US" sz="2000">
                <a:solidFill>
                  <a:prstClr val="black"/>
                </a:solidFill>
              </a:rPr>
              <a:t>Opportunity for employee:</a:t>
            </a:r>
          </a:p>
          <a:p>
            <a:pPr marL="457200" indent="-457200">
              <a:spcBef>
                <a:spcPct val="20000"/>
              </a:spcBef>
              <a:buFont typeface="Arial" panose="020B0604020202020204" pitchFamily="34" charset="0"/>
              <a:buChar char="•"/>
            </a:pPr>
            <a:r>
              <a:rPr lang="en-US" sz="2000">
                <a:solidFill>
                  <a:prstClr val="black"/>
                </a:solidFill>
              </a:rPr>
              <a:t>Ask their supervisor for tips or other guidance on how to be successful in their position</a:t>
            </a:r>
          </a:p>
          <a:p>
            <a:pPr marL="457200" indent="-457200">
              <a:spcBef>
                <a:spcPct val="20000"/>
              </a:spcBef>
              <a:buFont typeface="Arial" panose="020B0604020202020204" pitchFamily="34" charset="0"/>
              <a:buChar char="•"/>
            </a:pPr>
            <a:r>
              <a:rPr lang="en-US" sz="2000">
                <a:solidFill>
                  <a:prstClr val="black"/>
                </a:solidFill>
              </a:rPr>
              <a:t>Ask how to progress through the ranks of the department</a:t>
            </a:r>
          </a:p>
        </p:txBody>
      </p:sp>
    </p:spTree>
    <p:extLst>
      <p:ext uri="{BB962C8B-B14F-4D97-AF65-F5344CB8AC3E}">
        <p14:creationId xmlns:p14="http://schemas.microsoft.com/office/powerpoint/2010/main" val="275115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Performance Appraisal vs. Discipline</a:t>
            </a:r>
          </a:p>
        </p:txBody>
      </p:sp>
      <p:sp>
        <p:nvSpPr>
          <p:cNvPr id="5" name="Rectangle 4"/>
          <p:cNvSpPr/>
          <p:nvPr/>
        </p:nvSpPr>
        <p:spPr>
          <a:xfrm>
            <a:off x="457200" y="1612826"/>
            <a:ext cx="7895492" cy="4524315"/>
          </a:xfrm>
          <a:prstGeom prst="rect">
            <a:avLst/>
          </a:prstGeom>
        </p:spPr>
        <p:txBody>
          <a:bodyPr wrap="square">
            <a:spAutoFit/>
          </a:bodyPr>
          <a:lstStyle/>
          <a:p>
            <a:r>
              <a:rPr lang="en-US">
                <a:solidFill>
                  <a:prstClr val="black"/>
                </a:solidFill>
              </a:rPr>
              <a:t>Performance appraisals are not discipline and should not be used as a punitive tool. Discipline should be handled at the time of the incident, not the annual performance appraisal.</a:t>
            </a:r>
          </a:p>
          <a:p>
            <a:pPr lvl="0"/>
            <a:endParaRPr lang="en-US">
              <a:solidFill>
                <a:prstClr val="black"/>
              </a:solidFill>
            </a:endParaRPr>
          </a:p>
          <a:p>
            <a:pPr lvl="0"/>
            <a:r>
              <a:rPr lang="en-US">
                <a:solidFill>
                  <a:prstClr val="black"/>
                </a:solidFill>
              </a:rPr>
              <a:t>Instead, performance appraisals:</a:t>
            </a:r>
          </a:p>
          <a:p>
            <a:pPr marL="742950" lvl="1" indent="-285750">
              <a:buFont typeface="Arial" panose="020B0604020202020204" pitchFamily="34" charset="0"/>
              <a:buChar char="•"/>
            </a:pPr>
            <a:r>
              <a:rPr lang="en-US">
                <a:solidFill>
                  <a:prstClr val="black"/>
                </a:solidFill>
              </a:rPr>
              <a:t>Written culmination of an on-going feedback and observations documented throughout the evaluation period.</a:t>
            </a:r>
          </a:p>
          <a:p>
            <a:pPr marL="742950" lvl="1" indent="-285750">
              <a:buFont typeface="Arial" panose="020B0604020202020204" pitchFamily="34" charset="0"/>
              <a:buChar char="•"/>
            </a:pPr>
            <a:r>
              <a:rPr lang="en-US">
                <a:solidFill>
                  <a:prstClr val="black"/>
                </a:solidFill>
              </a:rPr>
              <a:t>May be used to point out areas of weakness and to counsel on corrective action. </a:t>
            </a:r>
          </a:p>
          <a:p>
            <a:pPr marL="742950" lvl="1" indent="-285750">
              <a:buFont typeface="Arial" panose="020B0604020202020204" pitchFamily="34" charset="0"/>
              <a:buChar char="•"/>
            </a:pPr>
            <a:r>
              <a:rPr lang="en-US">
                <a:solidFill>
                  <a:prstClr val="black"/>
                </a:solidFill>
              </a:rPr>
              <a:t>Final outcome should not come as a surprise to employee.</a:t>
            </a:r>
          </a:p>
          <a:p>
            <a:pPr lvl="1"/>
            <a:endParaRPr lang="en-US">
              <a:solidFill>
                <a:prstClr val="black"/>
              </a:solidFill>
            </a:endParaRPr>
          </a:p>
          <a:p>
            <a:r>
              <a:rPr lang="en-US">
                <a:solidFill>
                  <a:prstClr val="black"/>
                </a:solidFill>
              </a:rPr>
              <a:t>However, progressive discipline may be warranted when:</a:t>
            </a:r>
          </a:p>
          <a:p>
            <a:pPr marL="742950" lvl="1" indent="-285750">
              <a:buFont typeface="Arial" panose="020B0604020202020204" pitchFamily="34" charset="0"/>
              <a:buChar char="•"/>
            </a:pPr>
            <a:r>
              <a:rPr lang="en-US">
                <a:solidFill>
                  <a:prstClr val="black"/>
                </a:solidFill>
              </a:rPr>
              <a:t>There are performance problems, attendance problems, misconduct or issues and must be addressed by supervisors in a timely manner.</a:t>
            </a:r>
          </a:p>
          <a:p>
            <a:pPr marL="742950" lvl="1" indent="-285750">
              <a:buFont typeface="Arial" panose="020B0604020202020204" pitchFamily="34" charset="0"/>
              <a:buChar char="•"/>
            </a:pPr>
            <a:r>
              <a:rPr lang="en-US">
                <a:solidFill>
                  <a:prstClr val="black"/>
                </a:solidFill>
              </a:rPr>
              <a:t>Should discipline be issued, it may be used to support “less than good” ratings in the evaluation; however, it is a separate process. </a:t>
            </a:r>
          </a:p>
        </p:txBody>
      </p:sp>
    </p:spTree>
    <p:extLst>
      <p:ext uri="{BB962C8B-B14F-4D97-AF65-F5344CB8AC3E}">
        <p14:creationId xmlns:p14="http://schemas.microsoft.com/office/powerpoint/2010/main" val="3966977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What do I put in a performance appraisal?</a:t>
            </a:r>
            <a:br>
              <a:rPr lang="en-US"/>
            </a:br>
            <a:r>
              <a:rPr lang="en-US" sz="2200"/>
              <a:t>Evaluating Performance – Supervisor Best Practices</a:t>
            </a:r>
            <a:endParaRPr lang="en-US"/>
          </a:p>
        </p:txBody>
      </p:sp>
      <p:sp>
        <p:nvSpPr>
          <p:cNvPr id="3" name="Content Placeholder 2"/>
          <p:cNvSpPr>
            <a:spLocks noGrp="1"/>
          </p:cNvSpPr>
          <p:nvPr>
            <p:ph idx="1"/>
          </p:nvPr>
        </p:nvSpPr>
        <p:spPr/>
        <p:txBody>
          <a:bodyPr/>
          <a:lstStyle/>
          <a:p>
            <a:r>
              <a:rPr lang="en-US"/>
              <a:t>Supervisors should evaluate regularly and avoid only providing feedback annually	</a:t>
            </a:r>
          </a:p>
          <a:p>
            <a:pPr lvl="1"/>
            <a:r>
              <a:rPr lang="en-US"/>
              <a:t>Coach and counsel</a:t>
            </a:r>
          </a:p>
          <a:p>
            <a:pPr lvl="1"/>
            <a:r>
              <a:rPr lang="en-US"/>
              <a:t>Positive and constructive feedback</a:t>
            </a:r>
          </a:p>
          <a:p>
            <a:pPr lvl="1"/>
            <a:r>
              <a:rPr lang="en-US"/>
              <a:t>Allow a space for employees to approach with questions or feedback</a:t>
            </a:r>
          </a:p>
          <a:p>
            <a:pPr lvl="1"/>
            <a:r>
              <a:rPr lang="en-US"/>
              <a:t>Model behavior</a:t>
            </a:r>
          </a:p>
          <a:p>
            <a:pPr lvl="1"/>
            <a:r>
              <a:rPr lang="en-US"/>
              <a:t>Fair and impartial with evaluations</a:t>
            </a:r>
          </a:p>
          <a:p>
            <a:pPr lvl="1"/>
            <a:r>
              <a:rPr lang="en-US"/>
              <a:t>Consistent in addressing performance</a:t>
            </a:r>
          </a:p>
          <a:p>
            <a:r>
              <a:rPr lang="en-US"/>
              <a:t>Avoid making comments in performance appraisal that are inconsistent with the rating</a:t>
            </a:r>
          </a:p>
          <a:p>
            <a:r>
              <a:rPr lang="en-US"/>
              <a:t>Performance Appraisal Interviews</a:t>
            </a:r>
          </a:p>
          <a:p>
            <a:pPr lvl="1"/>
            <a:r>
              <a:rPr lang="en-US"/>
              <a:t>Should not be the first employee learns of problems</a:t>
            </a:r>
          </a:p>
          <a:p>
            <a:pPr lvl="1"/>
            <a:r>
              <a:rPr lang="en-US"/>
              <a:t>Should be a review of conversations that have already taken place throughout the evaluation period</a:t>
            </a:r>
          </a:p>
        </p:txBody>
      </p:sp>
    </p:spTree>
    <p:extLst>
      <p:ext uri="{BB962C8B-B14F-4D97-AF65-F5344CB8AC3E}">
        <p14:creationId xmlns:p14="http://schemas.microsoft.com/office/powerpoint/2010/main" val="29679600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ue-oakleaf-standard-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ff8a8dc-d1e5-484a-b122-a448e3d20680" xsi:nil="true"/>
    <lcf76f155ced4ddcb4097134ff3c332f xmlns="44532c39-080d-4441-b137-12d13366d21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B99A4EAA07E64CB65F76D5307B0D14" ma:contentTypeVersion="15" ma:contentTypeDescription="Create a new document." ma:contentTypeScope="" ma:versionID="6e3d9a0819f7747381c0fdae009f255f">
  <xsd:schema xmlns:xsd="http://www.w3.org/2001/XMLSchema" xmlns:xs="http://www.w3.org/2001/XMLSchema" xmlns:p="http://schemas.microsoft.com/office/2006/metadata/properties" xmlns:ns2="44532c39-080d-4441-b137-12d13366d212" xmlns:ns3="4ff8a8dc-d1e5-484a-b122-a448e3d20680" targetNamespace="http://schemas.microsoft.com/office/2006/metadata/properties" ma:root="true" ma:fieldsID="d7b03c25bbfd80b3fdee0998b315d8b0" ns2:_="" ns3:_="">
    <xsd:import namespace="44532c39-080d-4441-b137-12d13366d212"/>
    <xsd:import namespace="4ff8a8dc-d1e5-484a-b122-a448e3d206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532c39-080d-4441-b137-12d13366d2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dexed="true" ma:internalName="MediaServiceDateTaken" ma:readOnly="true">
      <xsd:simpleType>
        <xsd:restriction base="dms:Text"/>
      </xsd:simpleType>
    </xsd:element>
    <xsd:element name="MediaServiceObjectDetectorVersions" ma:index="12" nillable="true" ma:displayName="MediaServiceObjectDetectorVersions" ma:description=""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f8a8dc-d1e5-484a-b122-a448e3d2068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89373f2-b82e-4ed9-b9a9-a4df6e519d2c}" ma:internalName="TaxCatchAll" ma:showField="CatchAllData" ma:web="4ff8a8dc-d1e5-484a-b122-a448e3d206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CB02030A-4040-46FA-AB40-B319C1D7BFC5}"/>
</file>

<file path=docMetadata/LabelInfo.xml><?xml version="1.0" encoding="utf-8"?>
<clbl:labelList xmlns:clbl="http://schemas.microsoft.com/office/2020/mipLabelMetadata">
  <clbl:label id="{17f1a87e-2a25-4eaa-b9df-9d439034b080}" enabled="0" method="" siteId="{17f1a87e-2a25-4eaa-b9df-9d439034b080}"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32</Slides>
  <Notes>30</Notes>
  <HiddenSlides>0</HiddenSlide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blue-oakleaf-standard-template</vt:lpstr>
      <vt:lpstr>1_Custom Design</vt:lpstr>
      <vt:lpstr>Custom Design</vt:lpstr>
      <vt:lpstr>Introduction</vt:lpstr>
      <vt:lpstr>What is a Performance Appraisal?</vt:lpstr>
      <vt:lpstr>When should they be conducted?</vt:lpstr>
      <vt:lpstr>When do I prepare an annual evaluation?</vt:lpstr>
      <vt:lpstr>Performance Appraisal Process</vt:lpstr>
      <vt:lpstr>Purpose - Why do we do Performance Appraisals?  </vt:lpstr>
      <vt:lpstr>Performance Appraisal Interview</vt:lpstr>
      <vt:lpstr>Performance Appraisal vs. Discipline</vt:lpstr>
      <vt:lpstr>What do I put in a performance appraisal? Evaluating Performance – Supervisor Best Practices</vt:lpstr>
      <vt:lpstr>Performance Appraisal Initial Working Test Period</vt:lpstr>
      <vt:lpstr>Performance Appraisal Promotional Working Test Period</vt:lpstr>
      <vt:lpstr>Performance Appraisal Working Test Period Extensions</vt:lpstr>
      <vt:lpstr>Points for filling out the form</vt:lpstr>
      <vt:lpstr>Performance Appraisal </vt:lpstr>
      <vt:lpstr>Performance Appraisal </vt:lpstr>
      <vt:lpstr>Performance Appraisal </vt:lpstr>
      <vt:lpstr>Performance Appraisal </vt:lpstr>
      <vt:lpstr>Performance Appraisal </vt:lpstr>
      <vt:lpstr>Performance Appraisal </vt:lpstr>
      <vt:lpstr>Performance Appraisal </vt:lpstr>
      <vt:lpstr>Performance Appraisal </vt:lpstr>
      <vt:lpstr>Performance Appraisal </vt:lpstr>
      <vt:lpstr>Performance Appraisal </vt:lpstr>
      <vt:lpstr>Performance Appraisal Consequences of “Less Than Good  and “Unsatisfactory” ratings</vt:lpstr>
      <vt:lpstr>Performance Appraisal “Less Than Good” Performance</vt:lpstr>
      <vt:lpstr>Performance Appraisal Evaluating Attendance</vt:lpstr>
      <vt:lpstr>Overall Rating</vt:lpstr>
      <vt:lpstr>“Fair” or “Unsatisfactory” Ratings</vt:lpstr>
      <vt:lpstr>Performance Appraisal </vt:lpstr>
      <vt:lpstr>Performance Appraisal </vt:lpstr>
      <vt:lpstr>Performance Appraisal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Keith Hood</dc:creator>
  <cp:revision>1</cp:revision>
  <cp:lastPrinted>2020-08-21T17:13:34Z</cp:lastPrinted>
  <dcterms:created xsi:type="dcterms:W3CDTF">2020-08-19T19:51:39Z</dcterms:created>
  <dcterms:modified xsi:type="dcterms:W3CDTF">2025-08-14T18:00:20Z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0x01010089B99A4EAA07E64CB65F76D5307B0D14</vt:lpwstr>
  </property>
  <property fmtid="{D5CDD505-2E9C-101B-9397-08002B2CF9AE}" pid="3" name="Order">
    <vt:r8>416800</vt:r8>
  </property>
  <property fmtid="{D5CDD505-2E9C-101B-9397-08002B2CF9AE}" pid="4" name="ArticulateGUID">
    <vt:lpwstr>F9374D0E-EBBF-4B71-9F15-65DD595026DE</vt:lpwstr>
  </property>
  <property fmtid="{D5CDD505-2E9C-101B-9397-08002B2CF9AE}" pid="5" name="ArticulatePath">
    <vt:lpwstr>https://uconn.sharepoint.com/sites/hr-teams/employee-relations/Shared Documents/Classified Performance Evaluations/NP-5 Classified Performance Appraisal Training (revised and approved by KAH 8.11.2021)</vt:lpwstr>
  </property>
</Properties>
</file>