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ink/ink1.xml" ContentType="application/inkml+xml"/>
  <Override PartName="/ppt/ink/ink2.xml" ContentType="application/inkml+xml"/>
  <Override PartName="/ppt/ink/ink3.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6" r:id="rId5"/>
    <p:sldId id="257" r:id="rId6"/>
    <p:sldId id="258" r:id="rId7"/>
    <p:sldId id="259" r:id="rId8"/>
    <p:sldId id="260" r:id="rId9"/>
    <p:sldId id="261" r:id="rId10"/>
    <p:sldId id="262" r:id="rId11"/>
    <p:sldId id="264" r:id="rId12"/>
    <p:sldId id="263" r:id="rId13"/>
    <p:sldId id="265" r:id="rId14"/>
    <p:sldId id="266" r:id="rId15"/>
    <p:sldId id="267" r:id="rId16"/>
    <p:sldId id="268" r:id="rId17"/>
    <p:sldId id="269" r:id="rId18"/>
    <p:sldId id="270" r:id="rId19"/>
    <p:sldId id="279" r:id="rId20"/>
    <p:sldId id="280" r:id="rId21"/>
    <p:sldId id="271" r:id="rId22"/>
    <p:sldId id="272" r:id="rId23"/>
    <p:sldId id="273" r:id="rId24"/>
    <p:sldId id="274" r:id="rId25"/>
    <p:sldId id="275" r:id="rId26"/>
    <p:sldId id="276" r:id="rId27"/>
    <p:sldId id="277" r:id="rId28"/>
    <p:sldId id="278" r:id="rId29"/>
  </p:sldIdLst>
  <p:sldSz cx="12192000" cy="6858000"/>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E95FE-934A-40AF-8F2E-34FFCDAEFC1E}" v="4" dt="2025-08-14T18:11:12.1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1260" y="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nt, Brooke" userId="20720fc8-6c4b-417d-81c2-b277d2309c3b" providerId="ADAL" clId="{E9E274AB-5FC6-4BB6-9B02-784C50410C63}"/>
    <pc:docChg chg="undo redo custSel modSld">
      <pc:chgData name="Grant, Brooke" userId="20720fc8-6c4b-417d-81c2-b277d2309c3b" providerId="ADAL" clId="{E9E274AB-5FC6-4BB6-9B02-784C50410C63}" dt="2025-08-11T17:53:12.225" v="293" actId="20577"/>
      <pc:docMkLst>
        <pc:docMk/>
      </pc:docMkLst>
      <pc:sldChg chg="modSp mod">
        <pc:chgData name="Grant, Brooke" userId="20720fc8-6c4b-417d-81c2-b277d2309c3b" providerId="ADAL" clId="{E9E274AB-5FC6-4BB6-9B02-784C50410C63}" dt="2025-08-07T11:13:48.979" v="23" actId="27636"/>
        <pc:sldMkLst>
          <pc:docMk/>
          <pc:sldMk cId="137942524" sldId="256"/>
        </pc:sldMkLst>
        <pc:spChg chg="mod">
          <ac:chgData name="Grant, Brooke" userId="20720fc8-6c4b-417d-81c2-b277d2309c3b" providerId="ADAL" clId="{E9E274AB-5FC6-4BB6-9B02-784C50410C63}" dt="2025-08-07T11:13:48.979" v="23" actId="27636"/>
          <ac:spMkLst>
            <pc:docMk/>
            <pc:sldMk cId="137942524" sldId="256"/>
            <ac:spMk id="3" creationId="{A76BF2EC-1346-454F-BD4B-9AC50285C404}"/>
          </ac:spMkLst>
        </pc:spChg>
      </pc:sldChg>
      <pc:sldChg chg="modSp mod">
        <pc:chgData name="Grant, Brooke" userId="20720fc8-6c4b-417d-81c2-b277d2309c3b" providerId="ADAL" clId="{E9E274AB-5FC6-4BB6-9B02-784C50410C63}" dt="2025-08-07T11:14:04.942" v="25" actId="947"/>
        <pc:sldMkLst>
          <pc:docMk/>
          <pc:sldMk cId="3086822315" sldId="258"/>
        </pc:sldMkLst>
        <pc:spChg chg="mod">
          <ac:chgData name="Grant, Brooke" userId="20720fc8-6c4b-417d-81c2-b277d2309c3b" providerId="ADAL" clId="{E9E274AB-5FC6-4BB6-9B02-784C50410C63}" dt="2025-08-07T11:14:04.942" v="25" actId="947"/>
          <ac:spMkLst>
            <pc:docMk/>
            <pc:sldMk cId="3086822315" sldId="258"/>
            <ac:spMk id="3" creationId="{644F161D-D30C-4DEE-B6F3-4A52A4B6A8B7}"/>
          </ac:spMkLst>
        </pc:spChg>
      </pc:sldChg>
      <pc:sldChg chg="modSp mod">
        <pc:chgData name="Grant, Brooke" userId="20720fc8-6c4b-417d-81c2-b277d2309c3b" providerId="ADAL" clId="{E9E274AB-5FC6-4BB6-9B02-784C50410C63}" dt="2025-08-11T17:50:45.610" v="273" actId="20577"/>
        <pc:sldMkLst>
          <pc:docMk/>
          <pc:sldMk cId="1353282224" sldId="260"/>
        </pc:sldMkLst>
        <pc:spChg chg="mod">
          <ac:chgData name="Grant, Brooke" userId="20720fc8-6c4b-417d-81c2-b277d2309c3b" providerId="ADAL" clId="{E9E274AB-5FC6-4BB6-9B02-784C50410C63}" dt="2025-08-07T11:16:20.303" v="78" actId="20577"/>
          <ac:spMkLst>
            <pc:docMk/>
            <pc:sldMk cId="1353282224" sldId="260"/>
            <ac:spMk id="7" creationId="{2A5E7755-DBAF-4DF9-BDF2-9B5CFF61FBED}"/>
          </ac:spMkLst>
        </pc:spChg>
        <pc:graphicFrameChg chg="mod">
          <ac:chgData name="Grant, Brooke" userId="20720fc8-6c4b-417d-81c2-b277d2309c3b" providerId="ADAL" clId="{E9E274AB-5FC6-4BB6-9B02-784C50410C63}" dt="2025-08-11T17:50:45.610" v="273" actId="20577"/>
          <ac:graphicFrameMkLst>
            <pc:docMk/>
            <pc:sldMk cId="1353282224" sldId="260"/>
            <ac:graphicFrameMk id="6" creationId="{9E7A6ADF-13A8-4AA0-8882-7301DF412161}"/>
          </ac:graphicFrameMkLst>
        </pc:graphicFrameChg>
      </pc:sldChg>
      <pc:sldChg chg="modSp mod">
        <pc:chgData name="Grant, Brooke" userId="20720fc8-6c4b-417d-81c2-b277d2309c3b" providerId="ADAL" clId="{E9E274AB-5FC6-4BB6-9B02-784C50410C63}" dt="2025-08-07T11:18:20.516" v="110" actId="20577"/>
        <pc:sldMkLst>
          <pc:docMk/>
          <pc:sldMk cId="1099003422" sldId="265"/>
        </pc:sldMkLst>
        <pc:spChg chg="mod">
          <ac:chgData name="Grant, Brooke" userId="20720fc8-6c4b-417d-81c2-b277d2309c3b" providerId="ADAL" clId="{E9E274AB-5FC6-4BB6-9B02-784C50410C63}" dt="2025-08-07T11:18:20.516" v="110" actId="20577"/>
          <ac:spMkLst>
            <pc:docMk/>
            <pc:sldMk cId="1099003422" sldId="265"/>
            <ac:spMk id="3" creationId="{644F161D-D30C-4DEE-B6F3-4A52A4B6A8B7}"/>
          </ac:spMkLst>
        </pc:spChg>
      </pc:sldChg>
      <pc:sldChg chg="modSp mod">
        <pc:chgData name="Grant, Brooke" userId="20720fc8-6c4b-417d-81c2-b277d2309c3b" providerId="ADAL" clId="{E9E274AB-5FC6-4BB6-9B02-784C50410C63}" dt="2025-08-07T11:18:07.298" v="101" actId="20577"/>
        <pc:sldMkLst>
          <pc:docMk/>
          <pc:sldMk cId="770766846" sldId="267"/>
        </pc:sldMkLst>
        <pc:spChg chg="mod">
          <ac:chgData name="Grant, Brooke" userId="20720fc8-6c4b-417d-81c2-b277d2309c3b" providerId="ADAL" clId="{E9E274AB-5FC6-4BB6-9B02-784C50410C63}" dt="2025-08-07T11:18:07.298" v="101" actId="20577"/>
          <ac:spMkLst>
            <pc:docMk/>
            <pc:sldMk cId="770766846" sldId="267"/>
            <ac:spMk id="3" creationId="{644F161D-D30C-4DEE-B6F3-4A52A4B6A8B7}"/>
          </ac:spMkLst>
        </pc:spChg>
      </pc:sldChg>
      <pc:sldChg chg="modSp mod">
        <pc:chgData name="Grant, Brooke" userId="20720fc8-6c4b-417d-81c2-b277d2309c3b" providerId="ADAL" clId="{E9E274AB-5FC6-4BB6-9B02-784C50410C63}" dt="2025-08-11T17:53:12.225" v="293" actId="20577"/>
        <pc:sldMkLst>
          <pc:docMk/>
          <pc:sldMk cId="706709021" sldId="268"/>
        </pc:sldMkLst>
        <pc:spChg chg="mod">
          <ac:chgData name="Grant, Brooke" userId="20720fc8-6c4b-417d-81c2-b277d2309c3b" providerId="ADAL" clId="{E9E274AB-5FC6-4BB6-9B02-784C50410C63}" dt="2025-08-11T17:53:12.225" v="293" actId="20577"/>
          <ac:spMkLst>
            <pc:docMk/>
            <pc:sldMk cId="706709021" sldId="268"/>
            <ac:spMk id="3" creationId="{644F161D-D30C-4DEE-B6F3-4A52A4B6A8B7}"/>
          </ac:spMkLst>
        </pc:spChg>
      </pc:sldChg>
      <pc:sldChg chg="modSp mod">
        <pc:chgData name="Grant, Brooke" userId="20720fc8-6c4b-417d-81c2-b277d2309c3b" providerId="ADAL" clId="{E9E274AB-5FC6-4BB6-9B02-784C50410C63}" dt="2025-08-11T17:21:38.162" v="259" actId="20577"/>
        <pc:sldMkLst>
          <pc:docMk/>
          <pc:sldMk cId="4062591590" sldId="269"/>
        </pc:sldMkLst>
        <pc:spChg chg="mod">
          <ac:chgData name="Grant, Brooke" userId="20720fc8-6c4b-417d-81c2-b277d2309c3b" providerId="ADAL" clId="{E9E274AB-5FC6-4BB6-9B02-784C50410C63}" dt="2025-08-11T17:21:38.162" v="259" actId="20577"/>
          <ac:spMkLst>
            <pc:docMk/>
            <pc:sldMk cId="4062591590" sldId="269"/>
            <ac:spMk id="2" creationId="{DD461219-DF33-4DA1-93AD-94AAC02F75B1}"/>
          </ac:spMkLst>
        </pc:spChg>
      </pc:sldChg>
      <pc:sldChg chg="modSp mod">
        <pc:chgData name="Grant, Brooke" userId="20720fc8-6c4b-417d-81c2-b277d2309c3b" providerId="ADAL" clId="{E9E274AB-5FC6-4BB6-9B02-784C50410C63}" dt="2025-08-11T17:21:41.594" v="260" actId="20577"/>
        <pc:sldMkLst>
          <pc:docMk/>
          <pc:sldMk cId="2894239482" sldId="270"/>
        </pc:sldMkLst>
        <pc:spChg chg="mod">
          <ac:chgData name="Grant, Brooke" userId="20720fc8-6c4b-417d-81c2-b277d2309c3b" providerId="ADAL" clId="{E9E274AB-5FC6-4BB6-9B02-784C50410C63}" dt="2025-08-11T17:21:41.594" v="260" actId="20577"/>
          <ac:spMkLst>
            <pc:docMk/>
            <pc:sldMk cId="2894239482" sldId="270"/>
            <ac:spMk id="2" creationId="{DD461219-DF33-4DA1-93AD-94AAC02F75B1}"/>
          </ac:spMkLst>
        </pc:spChg>
      </pc:sldChg>
      <pc:sldChg chg="modSp mod">
        <pc:chgData name="Grant, Brooke" userId="20720fc8-6c4b-417d-81c2-b277d2309c3b" providerId="ADAL" clId="{E9E274AB-5FC6-4BB6-9B02-784C50410C63}" dt="2025-08-07T11:20:14.779" v="195" actId="20577"/>
        <pc:sldMkLst>
          <pc:docMk/>
          <pc:sldMk cId="3738596413" sldId="271"/>
        </pc:sldMkLst>
        <pc:spChg chg="mod">
          <ac:chgData name="Grant, Brooke" userId="20720fc8-6c4b-417d-81c2-b277d2309c3b" providerId="ADAL" clId="{E9E274AB-5FC6-4BB6-9B02-784C50410C63}" dt="2025-08-07T11:20:14.779" v="195" actId="20577"/>
          <ac:spMkLst>
            <pc:docMk/>
            <pc:sldMk cId="3738596413" sldId="271"/>
            <ac:spMk id="3" creationId="{644F161D-D30C-4DEE-B6F3-4A52A4B6A8B7}"/>
          </ac:spMkLst>
        </pc:spChg>
      </pc:sldChg>
      <pc:sldChg chg="modSp mod">
        <pc:chgData name="Grant, Brooke" userId="20720fc8-6c4b-417d-81c2-b277d2309c3b" providerId="ADAL" clId="{E9E274AB-5FC6-4BB6-9B02-784C50410C63}" dt="2025-08-07T11:20:35.974" v="196" actId="20577"/>
        <pc:sldMkLst>
          <pc:docMk/>
          <pc:sldMk cId="3934349737" sldId="272"/>
        </pc:sldMkLst>
        <pc:spChg chg="mod">
          <ac:chgData name="Grant, Brooke" userId="20720fc8-6c4b-417d-81c2-b277d2309c3b" providerId="ADAL" clId="{E9E274AB-5FC6-4BB6-9B02-784C50410C63}" dt="2025-08-07T11:20:35.974" v="196" actId="20577"/>
          <ac:spMkLst>
            <pc:docMk/>
            <pc:sldMk cId="3934349737" sldId="272"/>
            <ac:spMk id="3" creationId="{644F161D-D30C-4DEE-B6F3-4A52A4B6A8B7}"/>
          </ac:spMkLst>
        </pc:spChg>
      </pc:sldChg>
      <pc:sldChg chg="modSp mod">
        <pc:chgData name="Grant, Brooke" userId="20720fc8-6c4b-417d-81c2-b277d2309c3b" providerId="ADAL" clId="{E9E274AB-5FC6-4BB6-9B02-784C50410C63}" dt="2025-08-07T11:27:10.880" v="240" actId="20577"/>
        <pc:sldMkLst>
          <pc:docMk/>
          <pc:sldMk cId="2832769327" sldId="273"/>
        </pc:sldMkLst>
        <pc:spChg chg="mod">
          <ac:chgData name="Grant, Brooke" userId="20720fc8-6c4b-417d-81c2-b277d2309c3b" providerId="ADAL" clId="{E9E274AB-5FC6-4BB6-9B02-784C50410C63}" dt="2025-08-07T11:27:10.880" v="240" actId="20577"/>
          <ac:spMkLst>
            <pc:docMk/>
            <pc:sldMk cId="2832769327" sldId="273"/>
            <ac:spMk id="3" creationId="{644F161D-D30C-4DEE-B6F3-4A52A4B6A8B7}"/>
          </ac:spMkLst>
        </pc:spChg>
      </pc:sldChg>
      <pc:sldChg chg="modSp mod">
        <pc:chgData name="Grant, Brooke" userId="20720fc8-6c4b-417d-81c2-b277d2309c3b" providerId="ADAL" clId="{E9E274AB-5FC6-4BB6-9B02-784C50410C63}" dt="2025-08-11T17:22:06.587" v="263" actId="20577"/>
        <pc:sldMkLst>
          <pc:docMk/>
          <pc:sldMk cId="1992963534" sldId="274"/>
        </pc:sldMkLst>
        <pc:spChg chg="mod">
          <ac:chgData name="Grant, Brooke" userId="20720fc8-6c4b-417d-81c2-b277d2309c3b" providerId="ADAL" clId="{E9E274AB-5FC6-4BB6-9B02-784C50410C63}" dt="2025-08-11T17:22:06.587" v="263" actId="20577"/>
          <ac:spMkLst>
            <pc:docMk/>
            <pc:sldMk cId="1992963534" sldId="274"/>
            <ac:spMk id="2" creationId="{DD461219-DF33-4DA1-93AD-94AAC02F75B1}"/>
          </ac:spMkLst>
        </pc:spChg>
      </pc:sldChg>
      <pc:sldChg chg="modSp mod">
        <pc:chgData name="Grant, Brooke" userId="20720fc8-6c4b-417d-81c2-b277d2309c3b" providerId="ADAL" clId="{E9E274AB-5FC6-4BB6-9B02-784C50410C63}" dt="2025-08-11T17:22:31.820" v="264" actId="20577"/>
        <pc:sldMkLst>
          <pc:docMk/>
          <pc:sldMk cId="4005935699" sldId="277"/>
        </pc:sldMkLst>
        <pc:spChg chg="mod">
          <ac:chgData name="Grant, Brooke" userId="20720fc8-6c4b-417d-81c2-b277d2309c3b" providerId="ADAL" clId="{E9E274AB-5FC6-4BB6-9B02-784C50410C63}" dt="2025-08-11T17:22:31.820" v="264" actId="20577"/>
          <ac:spMkLst>
            <pc:docMk/>
            <pc:sldMk cId="4005935699" sldId="277"/>
            <ac:spMk id="2" creationId="{DD461219-DF33-4DA1-93AD-94AAC02F75B1}"/>
          </ac:spMkLst>
        </pc:spChg>
        <pc:spChg chg="mod">
          <ac:chgData name="Grant, Brooke" userId="20720fc8-6c4b-417d-81c2-b277d2309c3b" providerId="ADAL" clId="{E9E274AB-5FC6-4BB6-9B02-784C50410C63}" dt="2025-08-07T11:22:54.365" v="212" actId="20577"/>
          <ac:spMkLst>
            <pc:docMk/>
            <pc:sldMk cId="4005935699" sldId="277"/>
            <ac:spMk id="11" creationId="{CBCDAD04-6A89-4E22-B5C2-79C229695E71}"/>
          </ac:spMkLst>
        </pc:spChg>
        <pc:grpChg chg="mod">
          <ac:chgData name="Grant, Brooke" userId="20720fc8-6c4b-417d-81c2-b277d2309c3b" providerId="ADAL" clId="{E9E274AB-5FC6-4BB6-9B02-784C50410C63}" dt="2025-08-07T11:23:03.574" v="215" actId="1076"/>
          <ac:grpSpMkLst>
            <pc:docMk/>
            <pc:sldMk cId="4005935699" sldId="277"/>
            <ac:grpSpMk id="16" creationId="{C3EFF7F0-951D-4236-A7CE-B7EFB1611AAD}"/>
          </ac:grpSpMkLst>
        </pc:grpChg>
        <pc:cxnChg chg="mod">
          <ac:chgData name="Grant, Brooke" userId="20720fc8-6c4b-417d-81c2-b277d2309c3b" providerId="ADAL" clId="{E9E274AB-5FC6-4BB6-9B02-784C50410C63}" dt="2025-08-07T11:23:07.607" v="216" actId="14100"/>
          <ac:cxnSpMkLst>
            <pc:docMk/>
            <pc:sldMk cId="4005935699" sldId="277"/>
            <ac:cxnSpMk id="6" creationId="{589185FD-99CC-426D-BF57-3DB3ABE21903}"/>
          </ac:cxnSpMkLst>
        </pc:cxnChg>
        <pc:cxnChg chg="mod">
          <ac:chgData name="Grant, Brooke" userId="20720fc8-6c4b-417d-81c2-b277d2309c3b" providerId="ADAL" clId="{E9E274AB-5FC6-4BB6-9B02-784C50410C63}" dt="2025-08-07T11:22:54.294" v="211" actId="20577"/>
          <ac:cxnSpMkLst>
            <pc:docMk/>
            <pc:sldMk cId="4005935699" sldId="277"/>
            <ac:cxnSpMk id="18" creationId="{6B8B1F1C-7463-48A5-91FE-BC694D343E4D}"/>
          </ac:cxnSpMkLst>
        </pc:cxnChg>
      </pc:sldChg>
      <pc:sldChg chg="modSp mod">
        <pc:chgData name="Grant, Brooke" userId="20720fc8-6c4b-417d-81c2-b277d2309c3b" providerId="ADAL" clId="{E9E274AB-5FC6-4BB6-9B02-784C50410C63}" dt="2025-08-11T17:21:44.984" v="261" actId="20577"/>
        <pc:sldMkLst>
          <pc:docMk/>
          <pc:sldMk cId="1789597686" sldId="279"/>
        </pc:sldMkLst>
        <pc:spChg chg="mod">
          <ac:chgData name="Grant, Brooke" userId="20720fc8-6c4b-417d-81c2-b277d2309c3b" providerId="ADAL" clId="{E9E274AB-5FC6-4BB6-9B02-784C50410C63}" dt="2025-08-11T17:21:44.984" v="261" actId="20577"/>
          <ac:spMkLst>
            <pc:docMk/>
            <pc:sldMk cId="1789597686" sldId="279"/>
            <ac:spMk id="2" creationId="{9AB05E7C-D25A-955F-DB71-ED22A96570EC}"/>
          </ac:spMkLst>
        </pc:spChg>
      </pc:sldChg>
      <pc:sldChg chg="modSp mod">
        <pc:chgData name="Grant, Brooke" userId="20720fc8-6c4b-417d-81c2-b277d2309c3b" providerId="ADAL" clId="{E9E274AB-5FC6-4BB6-9B02-784C50410C63}" dt="2025-08-11T17:21:48.560" v="262" actId="20577"/>
        <pc:sldMkLst>
          <pc:docMk/>
          <pc:sldMk cId="1461945452" sldId="280"/>
        </pc:sldMkLst>
        <pc:spChg chg="mod">
          <ac:chgData name="Grant, Brooke" userId="20720fc8-6c4b-417d-81c2-b277d2309c3b" providerId="ADAL" clId="{E9E274AB-5FC6-4BB6-9B02-784C50410C63}" dt="2025-08-11T17:21:48.560" v="262" actId="20577"/>
          <ac:spMkLst>
            <pc:docMk/>
            <pc:sldMk cId="1461945452" sldId="280"/>
            <ac:spMk id="2" creationId="{85FBB5E3-B5AB-8376-81F1-E1A758677DB5}"/>
          </ac:spMkLst>
        </pc:spChg>
      </pc:sldChg>
    </pc:docChg>
  </pc:docChgLst>
  <pc:docChgLst>
    <pc:chgData name="Lacombe, JP" userId="766ae682-de7d-4863-81e5-5e464aac5a67" providerId="ADAL" clId="{035057A9-7041-4C03-B17C-38AD4798510C}"/>
    <pc:docChg chg="undo custSel addSld delSld modSld">
      <pc:chgData name="Lacombe, JP" userId="766ae682-de7d-4863-81e5-5e464aac5a67" providerId="ADAL" clId="{035057A9-7041-4C03-B17C-38AD4798510C}" dt="2025-08-06T20:11:07.229" v="265" actId="692"/>
      <pc:docMkLst>
        <pc:docMk/>
      </pc:docMkLst>
      <pc:sldChg chg="addSp delSp modSp mod">
        <pc:chgData name="Lacombe, JP" userId="766ae682-de7d-4863-81e5-5e464aac5a67" providerId="ADAL" clId="{035057A9-7041-4C03-B17C-38AD4798510C}" dt="2025-07-31T15:05:47.310" v="242" actId="1076"/>
        <pc:sldMkLst>
          <pc:docMk/>
          <pc:sldMk cId="4062591590" sldId="269"/>
        </pc:sldMkLst>
        <pc:spChg chg="mod">
          <ac:chgData name="Lacombe, JP" userId="766ae682-de7d-4863-81e5-5e464aac5a67" providerId="ADAL" clId="{035057A9-7041-4C03-B17C-38AD4798510C}" dt="2025-07-31T15:01:34.719" v="200" actId="6549"/>
          <ac:spMkLst>
            <pc:docMk/>
            <pc:sldMk cId="4062591590" sldId="269"/>
            <ac:spMk id="2" creationId="{DD461219-DF33-4DA1-93AD-94AAC02F75B1}"/>
          </ac:spMkLst>
        </pc:spChg>
        <pc:spChg chg="mod ord">
          <ac:chgData name="Lacombe, JP" userId="766ae682-de7d-4863-81e5-5e464aac5a67" providerId="ADAL" clId="{035057A9-7041-4C03-B17C-38AD4798510C}" dt="2025-07-31T14:52:17.627" v="88" actId="1076"/>
          <ac:spMkLst>
            <pc:docMk/>
            <pc:sldMk cId="4062591590" sldId="269"/>
            <ac:spMk id="6" creationId="{026F3181-2109-49D8-8B6E-987ABE1A2630}"/>
          </ac:spMkLst>
        </pc:spChg>
      </pc:sldChg>
      <pc:sldChg chg="addSp delSp modSp mod">
        <pc:chgData name="Lacombe, JP" userId="766ae682-de7d-4863-81e5-5e464aac5a67" providerId="ADAL" clId="{035057A9-7041-4C03-B17C-38AD4798510C}" dt="2025-07-31T15:05:56.151" v="244" actId="1076"/>
        <pc:sldMkLst>
          <pc:docMk/>
          <pc:sldMk cId="2894239482" sldId="270"/>
        </pc:sldMkLst>
        <pc:spChg chg="mod">
          <ac:chgData name="Lacombe, JP" userId="766ae682-de7d-4863-81e5-5e464aac5a67" providerId="ADAL" clId="{035057A9-7041-4C03-B17C-38AD4798510C}" dt="2025-07-31T15:01:42.494" v="201" actId="20577"/>
          <ac:spMkLst>
            <pc:docMk/>
            <pc:sldMk cId="2894239482" sldId="270"/>
            <ac:spMk id="2" creationId="{DD461219-DF33-4DA1-93AD-94AAC02F75B1}"/>
          </ac:spMkLst>
        </pc:spChg>
        <pc:spChg chg="add mod">
          <ac:chgData name="Lacombe, JP" userId="766ae682-de7d-4863-81e5-5e464aac5a67" providerId="ADAL" clId="{035057A9-7041-4C03-B17C-38AD4798510C}" dt="2025-07-31T14:59:24.604" v="162" actId="1076"/>
          <ac:spMkLst>
            <pc:docMk/>
            <pc:sldMk cId="2894239482" sldId="270"/>
            <ac:spMk id="9" creationId="{7909020B-C790-B711-0EA7-3E68FE316B8A}"/>
          </ac:spMkLst>
        </pc:spChg>
      </pc:sldChg>
      <pc:sldChg chg="addSp delSp modSp mod">
        <pc:chgData name="Lacombe, JP" userId="766ae682-de7d-4863-81e5-5e464aac5a67" providerId="ADAL" clId="{035057A9-7041-4C03-B17C-38AD4798510C}" dt="2025-07-31T15:03:17.911" v="218" actId="1076"/>
        <pc:sldMkLst>
          <pc:docMk/>
          <pc:sldMk cId="1992963534" sldId="274"/>
        </pc:sldMkLst>
        <pc:spChg chg="mod">
          <ac:chgData name="Lacombe, JP" userId="766ae682-de7d-4863-81e5-5e464aac5a67" providerId="ADAL" clId="{035057A9-7041-4C03-B17C-38AD4798510C}" dt="2025-07-31T15:03:13.386" v="217" actId="1076"/>
          <ac:spMkLst>
            <pc:docMk/>
            <pc:sldMk cId="1992963534" sldId="274"/>
            <ac:spMk id="2" creationId="{DD461219-DF33-4DA1-93AD-94AAC02F75B1}"/>
          </ac:spMkLst>
        </pc:spChg>
        <pc:spChg chg="mod">
          <ac:chgData name="Lacombe, JP" userId="766ae682-de7d-4863-81e5-5e464aac5a67" providerId="ADAL" clId="{035057A9-7041-4C03-B17C-38AD4798510C}" dt="2025-07-31T15:03:17.911" v="218" actId="1076"/>
          <ac:spMkLst>
            <pc:docMk/>
            <pc:sldMk cId="1992963534" sldId="274"/>
            <ac:spMk id="9" creationId="{4E048407-75A5-4B4B-89F3-4A2D7232A049}"/>
          </ac:spMkLst>
        </pc:spChg>
        <pc:spChg chg="mod">
          <ac:chgData name="Lacombe, JP" userId="766ae682-de7d-4863-81e5-5e464aac5a67" providerId="ADAL" clId="{035057A9-7041-4C03-B17C-38AD4798510C}" dt="2025-07-31T15:03:17.911" v="218" actId="1076"/>
          <ac:spMkLst>
            <pc:docMk/>
            <pc:sldMk cId="1992963534" sldId="274"/>
            <ac:spMk id="13" creationId="{11AEA100-63E7-4F89-A615-5C115386FF5D}"/>
          </ac:spMkLst>
        </pc:spChg>
      </pc:sldChg>
      <pc:sldChg chg="addSp delSp modSp mod">
        <pc:chgData name="Lacombe, JP" userId="766ae682-de7d-4863-81e5-5e464aac5a67" providerId="ADAL" clId="{035057A9-7041-4C03-B17C-38AD4798510C}" dt="2025-08-06T20:11:07.229" v="265" actId="692"/>
        <pc:sldMkLst>
          <pc:docMk/>
          <pc:sldMk cId="4005935699" sldId="277"/>
        </pc:sldMkLst>
        <pc:spChg chg="mod">
          <ac:chgData name="Lacombe, JP" userId="766ae682-de7d-4863-81e5-5e464aac5a67" providerId="ADAL" clId="{035057A9-7041-4C03-B17C-38AD4798510C}" dt="2025-07-31T15:03:30.094" v="219" actId="20577"/>
          <ac:spMkLst>
            <pc:docMk/>
            <pc:sldMk cId="4005935699" sldId="277"/>
            <ac:spMk id="2" creationId="{DD461219-DF33-4DA1-93AD-94AAC02F75B1}"/>
          </ac:spMkLst>
        </pc:spChg>
        <pc:spChg chg="mod">
          <ac:chgData name="Lacombe, JP" userId="766ae682-de7d-4863-81e5-5e464aac5a67" providerId="ADAL" clId="{035057A9-7041-4C03-B17C-38AD4798510C}" dt="2025-08-06T20:10:23.890" v="260" actId="1076"/>
          <ac:spMkLst>
            <pc:docMk/>
            <pc:sldMk cId="4005935699" sldId="277"/>
            <ac:spMk id="4" creationId="{D453DA38-0AC5-43CE-9C29-7149A6494C10}"/>
          </ac:spMkLst>
        </pc:spChg>
        <pc:spChg chg="mod">
          <ac:chgData name="Lacombe, JP" userId="766ae682-de7d-4863-81e5-5e464aac5a67" providerId="ADAL" clId="{035057A9-7041-4C03-B17C-38AD4798510C}" dt="2025-07-31T15:05:21.686" v="239" actId="20577"/>
          <ac:spMkLst>
            <pc:docMk/>
            <pc:sldMk cId="4005935699" sldId="277"/>
            <ac:spMk id="11" creationId="{CBCDAD04-6A89-4E22-B5C2-79C229695E71}"/>
          </ac:spMkLst>
        </pc:spChg>
        <pc:grpChg chg="add del mod">
          <ac:chgData name="Lacombe, JP" userId="766ae682-de7d-4863-81e5-5e464aac5a67" providerId="ADAL" clId="{035057A9-7041-4C03-B17C-38AD4798510C}" dt="2025-08-06T20:10:09.946" v="256" actId="1076"/>
          <ac:grpSpMkLst>
            <pc:docMk/>
            <pc:sldMk cId="4005935699" sldId="277"/>
            <ac:grpSpMk id="16" creationId="{C3EFF7F0-951D-4236-A7CE-B7EFB1611AAD}"/>
          </ac:grpSpMkLst>
        </pc:grpChg>
        <pc:cxnChg chg="mod">
          <ac:chgData name="Lacombe, JP" userId="766ae682-de7d-4863-81e5-5e464aac5a67" providerId="ADAL" clId="{035057A9-7041-4C03-B17C-38AD4798510C}" dt="2025-08-06T20:10:21.566" v="259" actId="14100"/>
          <ac:cxnSpMkLst>
            <pc:docMk/>
            <pc:sldMk cId="4005935699" sldId="277"/>
            <ac:cxnSpMk id="6" creationId="{589185FD-99CC-426D-BF57-3DB3ABE21903}"/>
          </ac:cxnSpMkLst>
        </pc:cxnChg>
        <pc:cxnChg chg="mod">
          <ac:chgData name="Lacombe, JP" userId="766ae682-de7d-4863-81e5-5e464aac5a67" providerId="ADAL" clId="{035057A9-7041-4C03-B17C-38AD4798510C}" dt="2025-07-31T15:05:11.204" v="238" actId="14100"/>
          <ac:cxnSpMkLst>
            <pc:docMk/>
            <pc:sldMk cId="4005935699" sldId="277"/>
            <ac:cxnSpMk id="18" creationId="{6B8B1F1C-7463-48A5-91FE-BC694D343E4D}"/>
          </ac:cxnSpMkLst>
        </pc:cxnChg>
      </pc:sldChg>
      <pc:sldChg chg="addSp delSp modSp add mod">
        <pc:chgData name="Lacombe, JP" userId="766ae682-de7d-4863-81e5-5e464aac5a67" providerId="ADAL" clId="{035057A9-7041-4C03-B17C-38AD4798510C}" dt="2025-08-06T13:10:54.029" v="246" actId="692"/>
        <pc:sldMkLst>
          <pc:docMk/>
          <pc:sldMk cId="1789597686" sldId="279"/>
        </pc:sldMkLst>
        <pc:spChg chg="mod">
          <ac:chgData name="Lacombe, JP" userId="766ae682-de7d-4863-81e5-5e464aac5a67" providerId="ADAL" clId="{035057A9-7041-4C03-B17C-38AD4798510C}" dt="2025-07-31T15:01:47.184" v="202" actId="20577"/>
          <ac:spMkLst>
            <pc:docMk/>
            <pc:sldMk cId="1789597686" sldId="279"/>
            <ac:spMk id="2" creationId="{9AB05E7C-D25A-955F-DB71-ED22A96570EC}"/>
          </ac:spMkLst>
        </pc:spChg>
        <pc:spChg chg="mod">
          <ac:chgData name="Lacombe, JP" userId="766ae682-de7d-4863-81e5-5e464aac5a67" providerId="ADAL" clId="{035057A9-7041-4C03-B17C-38AD4798510C}" dt="2025-07-31T14:59:30.364" v="163" actId="1076"/>
          <ac:spMkLst>
            <pc:docMk/>
            <pc:sldMk cId="1789597686" sldId="279"/>
            <ac:spMk id="6" creationId="{2E037715-168C-CB8B-01CC-44C313244889}"/>
          </ac:spMkLst>
        </pc:spChg>
      </pc:sldChg>
      <pc:sldChg chg="addSp delSp modSp add mod">
        <pc:chgData name="Lacombe, JP" userId="766ae682-de7d-4863-81e5-5e464aac5a67" providerId="ADAL" clId="{035057A9-7041-4C03-B17C-38AD4798510C}" dt="2025-07-31T15:06:11.834" v="245" actId="1035"/>
        <pc:sldMkLst>
          <pc:docMk/>
          <pc:sldMk cId="1461945452" sldId="280"/>
        </pc:sldMkLst>
        <pc:spChg chg="mod">
          <ac:chgData name="Lacombe, JP" userId="766ae682-de7d-4863-81e5-5e464aac5a67" providerId="ADAL" clId="{035057A9-7041-4C03-B17C-38AD4798510C}" dt="2025-07-31T15:01:52.985" v="203" actId="6549"/>
          <ac:spMkLst>
            <pc:docMk/>
            <pc:sldMk cId="1461945452" sldId="280"/>
            <ac:spMk id="2" creationId="{85FBB5E3-B5AB-8376-81F1-E1A758677DB5}"/>
          </ac:spMkLst>
        </pc:spChg>
        <pc:spChg chg="add mod">
          <ac:chgData name="Lacombe, JP" userId="766ae682-de7d-4863-81e5-5e464aac5a67" providerId="ADAL" clId="{035057A9-7041-4C03-B17C-38AD4798510C}" dt="2025-07-31T14:59:38.254" v="165"/>
          <ac:spMkLst>
            <pc:docMk/>
            <pc:sldMk cId="1461945452" sldId="280"/>
            <ac:spMk id="7" creationId="{D8B62524-4467-7DC6-835D-31FE50CD3BAE}"/>
          </ac:spMkLst>
        </pc:spChg>
      </pc:sldChg>
      <pc:sldChg chg="addSp delSp modSp add del mod">
        <pc:chgData name="Lacombe, JP" userId="766ae682-de7d-4863-81e5-5e464aac5a67" providerId="ADAL" clId="{035057A9-7041-4C03-B17C-38AD4798510C}" dt="2025-07-31T15:02:24.784" v="205" actId="2696"/>
        <pc:sldMkLst>
          <pc:docMk/>
          <pc:sldMk cId="1249199316" sldId="281"/>
        </pc:sldMkLst>
      </pc:sldChg>
    </pc:docChg>
  </pc:docChgLst>
  <pc:docChgLst>
    <pc:chgData name="Ramsey, Jayden" userId="6d867ebf-0006-422a-8504-ff91c782c555" providerId="ADAL" clId="{E24BA9D8-45E1-4B53-B9B0-5A2432E2D5BE}"/>
    <pc:docChg chg="custSel modSld">
      <pc:chgData name="Ramsey, Jayden" userId="6d867ebf-0006-422a-8504-ff91c782c555" providerId="ADAL" clId="{E24BA9D8-45E1-4B53-B9B0-5A2432E2D5BE}" dt="2025-08-06T14:23:18.399" v="4"/>
      <pc:docMkLst>
        <pc:docMk/>
      </pc:docMkLst>
      <pc:sldChg chg="modSp mod">
        <pc:chgData name="Ramsey, Jayden" userId="6d867ebf-0006-422a-8504-ff91c782c555" providerId="ADAL" clId="{E24BA9D8-45E1-4B53-B9B0-5A2432E2D5BE}" dt="2025-08-06T14:22:05.247" v="3" actId="27636"/>
        <pc:sldMkLst>
          <pc:docMk/>
          <pc:sldMk cId="2572170853" sldId="259"/>
        </pc:sldMkLst>
        <pc:spChg chg="mod">
          <ac:chgData name="Ramsey, Jayden" userId="6d867ebf-0006-422a-8504-ff91c782c555" providerId="ADAL" clId="{E24BA9D8-45E1-4B53-B9B0-5A2432E2D5BE}" dt="2025-08-06T14:22:05.247" v="3" actId="27636"/>
          <ac:spMkLst>
            <pc:docMk/>
            <pc:sldMk cId="2572170853" sldId="259"/>
            <ac:spMk id="3" creationId="{644F161D-D30C-4DEE-B6F3-4A52A4B6A8B7}"/>
          </ac:spMkLst>
        </pc:spChg>
      </pc:sldChg>
      <pc:sldChg chg="modSp">
        <pc:chgData name="Ramsey, Jayden" userId="6d867ebf-0006-422a-8504-ff91c782c555" providerId="ADAL" clId="{E24BA9D8-45E1-4B53-B9B0-5A2432E2D5BE}" dt="2025-08-06T14:23:18.399" v="4"/>
        <pc:sldMkLst>
          <pc:docMk/>
          <pc:sldMk cId="706709021" sldId="268"/>
        </pc:sldMkLst>
        <pc:spChg chg="mod">
          <ac:chgData name="Ramsey, Jayden" userId="6d867ebf-0006-422a-8504-ff91c782c555" providerId="ADAL" clId="{E24BA9D8-45E1-4B53-B9B0-5A2432E2D5BE}" dt="2025-08-06T14:23:18.399" v="4"/>
          <ac:spMkLst>
            <pc:docMk/>
            <pc:sldMk cId="706709021" sldId="268"/>
            <ac:spMk id="3" creationId="{644F161D-D30C-4DEE-B6F3-4A52A4B6A8B7}"/>
          </ac:spMkLst>
        </pc:spChg>
      </pc:sldChg>
    </pc:docChg>
  </pc:docChgLst>
  <pc:docChgLst>
    <pc:chgData name="Ramsey, Jayden" userId="6d867ebf-0006-422a-8504-ff91c782c555" providerId="ADAL" clId="{C4BE95FE-934A-40AF-8F2E-34FFCDAEFC1E}"/>
    <pc:docChg chg="undo custSel modSld">
      <pc:chgData name="Ramsey, Jayden" userId="6d867ebf-0006-422a-8504-ff91c782c555" providerId="ADAL" clId="{C4BE95FE-934A-40AF-8F2E-34FFCDAEFC1E}" dt="2025-08-14T18:11:56.971" v="78" actId="1076"/>
      <pc:docMkLst>
        <pc:docMk/>
      </pc:docMkLst>
      <pc:sldChg chg="addSp delSp modSp mod">
        <pc:chgData name="Ramsey, Jayden" userId="6d867ebf-0006-422a-8504-ff91c782c555" providerId="ADAL" clId="{C4BE95FE-934A-40AF-8F2E-34FFCDAEFC1E}" dt="2025-08-14T18:04:55.615" v="13" actId="1076"/>
        <pc:sldMkLst>
          <pc:docMk/>
          <pc:sldMk cId="4062591590" sldId="269"/>
        </pc:sldMkLst>
        <pc:spChg chg="mod">
          <ac:chgData name="Ramsey, Jayden" userId="6d867ebf-0006-422a-8504-ff91c782c555" providerId="ADAL" clId="{C4BE95FE-934A-40AF-8F2E-34FFCDAEFC1E}" dt="2025-08-14T18:04:55.615" v="13" actId="1076"/>
          <ac:spMkLst>
            <pc:docMk/>
            <pc:sldMk cId="4062591590" sldId="269"/>
            <ac:spMk id="6" creationId="{026F3181-2109-49D8-8B6E-987ABE1A2630}"/>
          </ac:spMkLst>
        </pc:spChg>
        <pc:picChg chg="add del mod">
          <ac:chgData name="Ramsey, Jayden" userId="6d867ebf-0006-422a-8504-ff91c782c555" providerId="ADAL" clId="{C4BE95FE-934A-40AF-8F2E-34FFCDAEFC1E}" dt="2025-08-14T18:04:22.657" v="7" actId="478"/>
          <ac:picMkLst>
            <pc:docMk/>
            <pc:sldMk cId="4062591590" sldId="269"/>
            <ac:picMk id="4" creationId="{B1EC2F23-2AAE-C31F-ADC0-2CE397CD8CAF}"/>
          </ac:picMkLst>
        </pc:picChg>
        <pc:picChg chg="add mod">
          <ac:chgData name="Ramsey, Jayden" userId="6d867ebf-0006-422a-8504-ff91c782c555" providerId="ADAL" clId="{C4BE95FE-934A-40AF-8F2E-34FFCDAEFC1E}" dt="2025-08-14T18:04:45.252" v="12" actId="1076"/>
          <ac:picMkLst>
            <pc:docMk/>
            <pc:sldMk cId="4062591590" sldId="269"/>
            <ac:picMk id="7" creationId="{6E40B3D0-6D13-6CDA-1377-8CB0463D0243}"/>
          </ac:picMkLst>
        </pc:picChg>
        <pc:picChg chg="add del">
          <ac:chgData name="Ramsey, Jayden" userId="6d867ebf-0006-422a-8504-ff91c782c555" providerId="ADAL" clId="{C4BE95FE-934A-40AF-8F2E-34FFCDAEFC1E}" dt="2025-08-14T18:01:43.063" v="2" actId="478"/>
          <ac:picMkLst>
            <pc:docMk/>
            <pc:sldMk cId="4062591590" sldId="269"/>
            <ac:picMk id="11" creationId="{5D9D9C09-5CB3-C981-EED1-84801D399CD8}"/>
          </ac:picMkLst>
        </pc:picChg>
      </pc:sldChg>
      <pc:sldChg chg="addSp delSp modSp mod">
        <pc:chgData name="Ramsey, Jayden" userId="6d867ebf-0006-422a-8504-ff91c782c555" providerId="ADAL" clId="{C4BE95FE-934A-40AF-8F2E-34FFCDAEFC1E}" dt="2025-08-14T18:05:40.578" v="18" actId="1076"/>
        <pc:sldMkLst>
          <pc:docMk/>
          <pc:sldMk cId="2894239482" sldId="270"/>
        </pc:sldMkLst>
        <pc:spChg chg="mod">
          <ac:chgData name="Ramsey, Jayden" userId="6d867ebf-0006-422a-8504-ff91c782c555" providerId="ADAL" clId="{C4BE95FE-934A-40AF-8F2E-34FFCDAEFC1E}" dt="2025-08-14T18:05:36.771" v="17" actId="1076"/>
          <ac:spMkLst>
            <pc:docMk/>
            <pc:sldMk cId="2894239482" sldId="270"/>
            <ac:spMk id="9" creationId="{7909020B-C790-B711-0EA7-3E68FE316B8A}"/>
          </ac:spMkLst>
        </pc:spChg>
        <pc:picChg chg="add mod">
          <ac:chgData name="Ramsey, Jayden" userId="6d867ebf-0006-422a-8504-ff91c782c555" providerId="ADAL" clId="{C4BE95FE-934A-40AF-8F2E-34FFCDAEFC1E}" dt="2025-08-14T18:05:40.578" v="18" actId="1076"/>
          <ac:picMkLst>
            <pc:docMk/>
            <pc:sldMk cId="2894239482" sldId="270"/>
            <ac:picMk id="4" creationId="{596A6BE8-FD28-6B95-BE64-A05F1061ACF6}"/>
          </ac:picMkLst>
        </pc:picChg>
        <pc:picChg chg="del">
          <ac:chgData name="Ramsey, Jayden" userId="6d867ebf-0006-422a-8504-ff91c782c555" providerId="ADAL" clId="{C4BE95FE-934A-40AF-8F2E-34FFCDAEFC1E}" dt="2025-08-14T18:05:28.204" v="14" actId="478"/>
          <ac:picMkLst>
            <pc:docMk/>
            <pc:sldMk cId="2894239482" sldId="270"/>
            <ac:picMk id="8" creationId="{560C0DEA-DEEC-59D5-FAB5-24C723803BDC}"/>
          </ac:picMkLst>
        </pc:picChg>
      </pc:sldChg>
      <pc:sldChg chg="addSp delSp modSp mod">
        <pc:chgData name="Ramsey, Jayden" userId="6d867ebf-0006-422a-8504-ff91c782c555" providerId="ADAL" clId="{C4BE95FE-934A-40AF-8F2E-34FFCDAEFC1E}" dt="2025-08-14T18:07:59.824" v="29" actId="1076"/>
        <pc:sldMkLst>
          <pc:docMk/>
          <pc:sldMk cId="1992963534" sldId="274"/>
        </pc:sldMkLst>
        <pc:picChg chg="del">
          <ac:chgData name="Ramsey, Jayden" userId="6d867ebf-0006-422a-8504-ff91c782c555" providerId="ADAL" clId="{C4BE95FE-934A-40AF-8F2E-34FFCDAEFC1E}" dt="2025-08-14T18:07:55.620" v="27" actId="478"/>
          <ac:picMkLst>
            <pc:docMk/>
            <pc:sldMk cId="1992963534" sldId="274"/>
            <ac:picMk id="3" creationId="{A6FEB557-E861-79BE-8A64-B7B70737639F}"/>
          </ac:picMkLst>
        </pc:picChg>
        <pc:picChg chg="add mod">
          <ac:chgData name="Ramsey, Jayden" userId="6d867ebf-0006-422a-8504-ff91c782c555" providerId="ADAL" clId="{C4BE95FE-934A-40AF-8F2E-34FFCDAEFC1E}" dt="2025-08-14T18:07:59.824" v="29" actId="1076"/>
          <ac:picMkLst>
            <pc:docMk/>
            <pc:sldMk cId="1992963534" sldId="274"/>
            <ac:picMk id="5" creationId="{6C6F0599-AF37-C0FD-1642-B6DB61EF47BD}"/>
          </ac:picMkLst>
        </pc:picChg>
      </pc:sldChg>
      <pc:sldChg chg="addSp delSp modSp mod">
        <pc:chgData name="Ramsey, Jayden" userId="6d867ebf-0006-422a-8504-ff91c782c555" providerId="ADAL" clId="{C4BE95FE-934A-40AF-8F2E-34FFCDAEFC1E}" dt="2025-08-14T18:11:56.971" v="78" actId="1076"/>
        <pc:sldMkLst>
          <pc:docMk/>
          <pc:sldMk cId="4005935699" sldId="277"/>
        </pc:sldMkLst>
        <pc:spChg chg="mod">
          <ac:chgData name="Ramsey, Jayden" userId="6d867ebf-0006-422a-8504-ff91c782c555" providerId="ADAL" clId="{C4BE95FE-934A-40AF-8F2E-34FFCDAEFC1E}" dt="2025-08-14T18:10:31.205" v="51" actId="1076"/>
          <ac:spMkLst>
            <pc:docMk/>
            <pc:sldMk cId="4005935699" sldId="277"/>
            <ac:spMk id="4" creationId="{D453DA38-0AC5-43CE-9C29-7149A6494C10}"/>
          </ac:spMkLst>
        </pc:spChg>
        <pc:spChg chg="mod">
          <ac:chgData name="Ramsey, Jayden" userId="6d867ebf-0006-422a-8504-ff91c782c555" providerId="ADAL" clId="{C4BE95FE-934A-40AF-8F2E-34FFCDAEFC1E}" dt="2025-08-14T18:10:59.253" v="58" actId="1076"/>
          <ac:spMkLst>
            <pc:docMk/>
            <pc:sldMk cId="4005935699" sldId="277"/>
            <ac:spMk id="11" creationId="{CBCDAD04-6A89-4E22-B5C2-79C229695E71}"/>
          </ac:spMkLst>
        </pc:spChg>
        <pc:spChg chg="add mod">
          <ac:chgData name="Ramsey, Jayden" userId="6d867ebf-0006-422a-8504-ff91c782c555" providerId="ADAL" clId="{C4BE95FE-934A-40AF-8F2E-34FFCDAEFC1E}" dt="2025-08-14T18:11:56.971" v="78" actId="1076"/>
          <ac:spMkLst>
            <pc:docMk/>
            <pc:sldMk cId="4005935699" sldId="277"/>
            <ac:spMk id="17" creationId="{763374E5-7352-0C3E-045F-B8E7C7F0215B}"/>
          </ac:spMkLst>
        </pc:spChg>
        <pc:picChg chg="del">
          <ac:chgData name="Ramsey, Jayden" userId="6d867ebf-0006-422a-8504-ff91c782c555" providerId="ADAL" clId="{C4BE95FE-934A-40AF-8F2E-34FFCDAEFC1E}" dt="2025-08-14T18:08:43.043" v="30" actId="478"/>
          <ac:picMkLst>
            <pc:docMk/>
            <pc:sldMk cId="4005935699" sldId="277"/>
            <ac:picMk id="5" creationId="{9104BF3D-43D3-C6D8-AD97-13CB1370B857}"/>
          </ac:picMkLst>
        </pc:picChg>
        <pc:picChg chg="add mod">
          <ac:chgData name="Ramsey, Jayden" userId="6d867ebf-0006-422a-8504-ff91c782c555" providerId="ADAL" clId="{C4BE95FE-934A-40AF-8F2E-34FFCDAEFC1E}" dt="2025-08-14T18:10:42.729" v="54" actId="1076"/>
          <ac:picMkLst>
            <pc:docMk/>
            <pc:sldMk cId="4005935699" sldId="277"/>
            <ac:picMk id="7" creationId="{0C0E1B65-EA3F-21C6-D962-8C08A8E46270}"/>
          </ac:picMkLst>
        </pc:picChg>
        <pc:inkChg chg="add del">
          <ac:chgData name="Ramsey, Jayden" userId="6d867ebf-0006-422a-8504-ff91c782c555" providerId="ADAL" clId="{C4BE95FE-934A-40AF-8F2E-34FFCDAEFC1E}" dt="2025-08-14T18:10:27.402" v="50" actId="9405"/>
          <ac:inkMkLst>
            <pc:docMk/>
            <pc:sldMk cId="4005935699" sldId="277"/>
            <ac:inkMk id="8" creationId="{F245BE73-DEFD-EDAD-603C-605E9F03EAB6}"/>
          </ac:inkMkLst>
        </pc:inkChg>
        <pc:inkChg chg="add del">
          <ac:chgData name="Ramsey, Jayden" userId="6d867ebf-0006-422a-8504-ff91c782c555" providerId="ADAL" clId="{C4BE95FE-934A-40AF-8F2E-34FFCDAEFC1E}" dt="2025-08-14T18:10:26.914" v="49" actId="9405"/>
          <ac:inkMkLst>
            <pc:docMk/>
            <pc:sldMk cId="4005935699" sldId="277"/>
            <ac:inkMk id="9" creationId="{8A68D905-CDE4-649B-C462-DFC418E130FE}"/>
          </ac:inkMkLst>
        </pc:inkChg>
        <pc:inkChg chg="add">
          <ac:chgData name="Ramsey, Jayden" userId="6d867ebf-0006-422a-8504-ff91c782c555" providerId="ADAL" clId="{C4BE95FE-934A-40AF-8F2E-34FFCDAEFC1E}" dt="2025-08-14T18:09:05.540" v="35"/>
          <ac:inkMkLst>
            <pc:docMk/>
            <pc:sldMk cId="4005935699" sldId="277"/>
            <ac:inkMk id="10" creationId="{DE4B78D6-9884-627A-9318-690A93F435E3}"/>
          </ac:inkMkLst>
        </pc:inkChg>
        <pc:inkChg chg="add del">
          <ac:chgData name="Ramsey, Jayden" userId="6d867ebf-0006-422a-8504-ff91c782c555" providerId="ADAL" clId="{C4BE95FE-934A-40AF-8F2E-34FFCDAEFC1E}" dt="2025-08-14T18:10:25.875" v="47" actId="9405"/>
          <ac:inkMkLst>
            <pc:docMk/>
            <pc:sldMk cId="4005935699" sldId="277"/>
            <ac:inkMk id="12" creationId="{636EC37C-188F-849A-0681-193379459A3C}"/>
          </ac:inkMkLst>
        </pc:inkChg>
        <pc:inkChg chg="add del">
          <ac:chgData name="Ramsey, Jayden" userId="6d867ebf-0006-422a-8504-ff91c782c555" providerId="ADAL" clId="{C4BE95FE-934A-40AF-8F2E-34FFCDAEFC1E}" dt="2025-08-14T18:10:25.167" v="46" actId="9405"/>
          <ac:inkMkLst>
            <pc:docMk/>
            <pc:sldMk cId="4005935699" sldId="277"/>
            <ac:inkMk id="13" creationId="{4BB9289A-C64B-C3B3-667B-B7547552F493}"/>
          </ac:inkMkLst>
        </pc:inkChg>
        <pc:inkChg chg="add del">
          <ac:chgData name="Ramsey, Jayden" userId="6d867ebf-0006-422a-8504-ff91c782c555" providerId="ADAL" clId="{C4BE95FE-934A-40AF-8F2E-34FFCDAEFC1E}" dt="2025-08-14T18:10:24.684" v="45" actId="9405"/>
          <ac:inkMkLst>
            <pc:docMk/>
            <pc:sldMk cId="4005935699" sldId="277"/>
            <ac:inkMk id="14" creationId="{ED726398-CC8F-4113-5CBA-8B4D910A193B}"/>
          </ac:inkMkLst>
        </pc:inkChg>
        <pc:inkChg chg="add">
          <ac:chgData name="Ramsey, Jayden" userId="6d867ebf-0006-422a-8504-ff91c782c555" providerId="ADAL" clId="{C4BE95FE-934A-40AF-8F2E-34FFCDAEFC1E}" dt="2025-08-14T18:11:08.048" v="59" actId="9405"/>
          <ac:inkMkLst>
            <pc:docMk/>
            <pc:sldMk cId="4005935699" sldId="277"/>
            <ac:inkMk id="19" creationId="{C8FE6573-FAC1-FE78-AF09-F17DEF378E59}"/>
          </ac:inkMkLst>
        </pc:inkChg>
        <pc:inkChg chg="add del">
          <ac:chgData name="Ramsey, Jayden" userId="6d867ebf-0006-422a-8504-ff91c782c555" providerId="ADAL" clId="{C4BE95FE-934A-40AF-8F2E-34FFCDAEFC1E}" dt="2025-08-14T18:11:11.718" v="61"/>
          <ac:inkMkLst>
            <pc:docMk/>
            <pc:sldMk cId="4005935699" sldId="277"/>
            <ac:inkMk id="20" creationId="{EF7F9F34-8CA5-8F9D-8641-1EB5145C9B87}"/>
          </ac:inkMkLst>
        </pc:inkChg>
        <pc:inkChg chg="add mod">
          <ac:chgData name="Ramsey, Jayden" userId="6d867ebf-0006-422a-8504-ff91c782c555" providerId="ADAL" clId="{C4BE95FE-934A-40AF-8F2E-34FFCDAEFC1E}" dt="2025-08-14T18:11:12.102" v="62"/>
          <ac:inkMkLst>
            <pc:docMk/>
            <pc:sldMk cId="4005935699" sldId="277"/>
            <ac:inkMk id="21" creationId="{2D7F0013-9221-4960-344D-A9A6CDC9F4B0}"/>
          </ac:inkMkLst>
        </pc:inkChg>
        <pc:inkChg chg="add">
          <ac:chgData name="Ramsey, Jayden" userId="6d867ebf-0006-422a-8504-ff91c782c555" providerId="ADAL" clId="{C4BE95FE-934A-40AF-8F2E-34FFCDAEFC1E}" dt="2025-08-14T18:11:17.260" v="63" actId="9405"/>
          <ac:inkMkLst>
            <pc:docMk/>
            <pc:sldMk cId="4005935699" sldId="277"/>
            <ac:inkMk id="22" creationId="{BF36508A-0DAA-23BE-50A1-3C7D82ECF882}"/>
          </ac:inkMkLst>
        </pc:inkChg>
        <pc:cxnChg chg="mod">
          <ac:chgData name="Ramsey, Jayden" userId="6d867ebf-0006-422a-8504-ff91c782c555" providerId="ADAL" clId="{C4BE95FE-934A-40AF-8F2E-34FFCDAEFC1E}" dt="2025-08-14T18:10:33.554" v="52" actId="1076"/>
          <ac:cxnSpMkLst>
            <pc:docMk/>
            <pc:sldMk cId="4005935699" sldId="277"/>
            <ac:cxnSpMk id="6" creationId="{589185FD-99CC-426D-BF57-3DB3ABE21903}"/>
          </ac:cxnSpMkLst>
        </pc:cxnChg>
        <pc:cxnChg chg="mod">
          <ac:chgData name="Ramsey, Jayden" userId="6d867ebf-0006-422a-8504-ff91c782c555" providerId="ADAL" clId="{C4BE95FE-934A-40AF-8F2E-34FFCDAEFC1E}" dt="2025-08-14T18:10:56.354" v="57" actId="1076"/>
          <ac:cxnSpMkLst>
            <pc:docMk/>
            <pc:sldMk cId="4005935699" sldId="277"/>
            <ac:cxnSpMk id="18" creationId="{6B8B1F1C-7463-48A5-91FE-BC694D343E4D}"/>
          </ac:cxnSpMkLst>
        </pc:cxnChg>
      </pc:sldChg>
      <pc:sldChg chg="addSp delSp modSp mod">
        <pc:chgData name="Ramsey, Jayden" userId="6d867ebf-0006-422a-8504-ff91c782c555" providerId="ADAL" clId="{C4BE95FE-934A-40AF-8F2E-34FFCDAEFC1E}" dt="2025-08-14T18:06:13.318" v="21" actId="1076"/>
        <pc:sldMkLst>
          <pc:docMk/>
          <pc:sldMk cId="1789597686" sldId="279"/>
        </pc:sldMkLst>
        <pc:picChg chg="del">
          <ac:chgData name="Ramsey, Jayden" userId="6d867ebf-0006-422a-8504-ff91c782c555" providerId="ADAL" clId="{C4BE95FE-934A-40AF-8F2E-34FFCDAEFC1E}" dt="2025-08-14T18:05:50.398" v="19" actId="478"/>
          <ac:picMkLst>
            <pc:docMk/>
            <pc:sldMk cId="1789597686" sldId="279"/>
            <ac:picMk id="4" creationId="{494BE1AE-2044-EE3D-0B98-F04064B1EE76}"/>
          </ac:picMkLst>
        </pc:picChg>
        <pc:picChg chg="add mod">
          <ac:chgData name="Ramsey, Jayden" userId="6d867ebf-0006-422a-8504-ff91c782c555" providerId="ADAL" clId="{C4BE95FE-934A-40AF-8F2E-34FFCDAEFC1E}" dt="2025-08-14T18:06:13.318" v="21" actId="1076"/>
          <ac:picMkLst>
            <pc:docMk/>
            <pc:sldMk cId="1789597686" sldId="279"/>
            <ac:picMk id="5" creationId="{1140CAE7-5D93-E2FB-BC83-F824E0D85812}"/>
          </ac:picMkLst>
        </pc:picChg>
      </pc:sldChg>
      <pc:sldChg chg="addSp delSp modSp mod">
        <pc:chgData name="Ramsey, Jayden" userId="6d867ebf-0006-422a-8504-ff91c782c555" providerId="ADAL" clId="{C4BE95FE-934A-40AF-8F2E-34FFCDAEFC1E}" dt="2025-08-14T18:06:37.410" v="26" actId="1076"/>
        <pc:sldMkLst>
          <pc:docMk/>
          <pc:sldMk cId="1461945452" sldId="280"/>
        </pc:sldMkLst>
        <pc:picChg chg="add mod">
          <ac:chgData name="Ramsey, Jayden" userId="6d867ebf-0006-422a-8504-ff91c782c555" providerId="ADAL" clId="{C4BE95FE-934A-40AF-8F2E-34FFCDAEFC1E}" dt="2025-08-14T18:06:37.410" v="26" actId="1076"/>
          <ac:picMkLst>
            <pc:docMk/>
            <pc:sldMk cId="1461945452" sldId="280"/>
            <ac:picMk id="4" creationId="{5F7A00DA-8EF4-DBCD-B5D5-CF04E88C63B1}"/>
          </ac:picMkLst>
        </pc:picChg>
        <pc:picChg chg="add del">
          <ac:chgData name="Ramsey, Jayden" userId="6d867ebf-0006-422a-8504-ff91c782c555" providerId="ADAL" clId="{C4BE95FE-934A-40AF-8F2E-34FFCDAEFC1E}" dt="2025-08-14T18:06:34.587" v="24" actId="478"/>
          <ac:picMkLst>
            <pc:docMk/>
            <pc:sldMk cId="1461945452" sldId="280"/>
            <ac:picMk id="5" creationId="{C7C24567-98B7-419C-D0FF-63241D2CB2BE}"/>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674132-150D-443F-A18E-C69A3F14297B}" type="doc">
      <dgm:prSet loTypeId="urn:microsoft.com/office/officeart/2005/8/layout/bProcess3" loCatId="process" qsTypeId="urn:microsoft.com/office/officeart/2005/8/quickstyle/simple5" qsCatId="simple" csTypeId="urn:microsoft.com/office/officeart/2005/8/colors/accent2_5" csCatId="accent2" phldr="1"/>
      <dgm:spPr/>
      <dgm:t>
        <a:bodyPr/>
        <a:lstStyle/>
        <a:p>
          <a:endParaRPr lang="en-US"/>
        </a:p>
      </dgm:t>
    </dgm:pt>
    <dgm:pt modelId="{475A1FD2-73AC-4C2C-87FE-B8E2CCBB9305}">
      <dgm:prSet phldrT="[Text]"/>
      <dgm:spPr/>
      <dgm:t>
        <a:bodyPr/>
        <a:lstStyle/>
        <a:p>
          <a:r>
            <a:rPr lang="en-US" dirty="0"/>
            <a:t>Completed and signed by Supervisor</a:t>
          </a:r>
        </a:p>
      </dgm:t>
    </dgm:pt>
    <dgm:pt modelId="{6C537013-FFD6-489A-A959-9075559886C1}" type="parTrans" cxnId="{56DE5397-2BC8-4F76-A20C-7781AA2362FD}">
      <dgm:prSet/>
      <dgm:spPr/>
      <dgm:t>
        <a:bodyPr/>
        <a:lstStyle/>
        <a:p>
          <a:endParaRPr lang="en-US"/>
        </a:p>
      </dgm:t>
    </dgm:pt>
    <dgm:pt modelId="{D196E007-0BA4-4EA1-A245-9C7B9863AE8C}" type="sibTrans" cxnId="{56DE5397-2BC8-4F76-A20C-7781AA2362FD}">
      <dgm:prSet/>
      <dgm:spPr/>
      <dgm:t>
        <a:bodyPr/>
        <a:lstStyle/>
        <a:p>
          <a:endParaRPr lang="en-US"/>
        </a:p>
      </dgm:t>
    </dgm:pt>
    <dgm:pt modelId="{9735D434-97E4-4412-B9B5-C18D01470EDC}">
      <dgm:prSet phldrT="[Text]"/>
      <dgm:spPr/>
      <dgm:t>
        <a:bodyPr/>
        <a:lstStyle/>
        <a:p>
          <a:r>
            <a:rPr lang="en-US" dirty="0"/>
            <a:t>Reviewed and signed by designated Manager</a:t>
          </a:r>
        </a:p>
      </dgm:t>
    </dgm:pt>
    <dgm:pt modelId="{55C1431B-5C14-45B8-A7FA-CC8F1D253117}" type="parTrans" cxnId="{D0D02927-B271-42E2-9BC6-CA7E6CFFDE4F}">
      <dgm:prSet/>
      <dgm:spPr/>
      <dgm:t>
        <a:bodyPr/>
        <a:lstStyle/>
        <a:p>
          <a:endParaRPr lang="en-US"/>
        </a:p>
      </dgm:t>
    </dgm:pt>
    <dgm:pt modelId="{9C4E01A2-229F-4933-A7F0-A6D0DC02FE43}" type="sibTrans" cxnId="{D0D02927-B271-42E2-9BC6-CA7E6CFFDE4F}">
      <dgm:prSet/>
      <dgm:spPr/>
      <dgm:t>
        <a:bodyPr/>
        <a:lstStyle/>
        <a:p>
          <a:endParaRPr lang="en-US"/>
        </a:p>
      </dgm:t>
    </dgm:pt>
    <dgm:pt modelId="{9D90E06F-8B26-446A-9CA6-0A1F5D6DFB28}">
      <dgm:prSet phldrT="[Text]"/>
      <dgm:spPr/>
      <dgm:t>
        <a:bodyPr/>
        <a:lstStyle/>
        <a:p>
          <a:r>
            <a:rPr lang="en-US" dirty="0"/>
            <a:t>LR reviews and approves; sends original back to department</a:t>
          </a:r>
        </a:p>
      </dgm:t>
    </dgm:pt>
    <dgm:pt modelId="{DFE7E708-A960-4426-9EA6-5FDF14BBA4FF}" type="parTrans" cxnId="{57814D92-7020-4899-9FE7-37C229BF2FA0}">
      <dgm:prSet/>
      <dgm:spPr/>
      <dgm:t>
        <a:bodyPr/>
        <a:lstStyle/>
        <a:p>
          <a:endParaRPr lang="en-US"/>
        </a:p>
      </dgm:t>
    </dgm:pt>
    <dgm:pt modelId="{925F78FC-5480-46DD-B7D7-55CFF38A37C3}" type="sibTrans" cxnId="{57814D92-7020-4899-9FE7-37C229BF2FA0}">
      <dgm:prSet/>
      <dgm:spPr/>
      <dgm:t>
        <a:bodyPr/>
        <a:lstStyle/>
        <a:p>
          <a:endParaRPr lang="en-US"/>
        </a:p>
      </dgm:t>
    </dgm:pt>
    <dgm:pt modelId="{878D785B-4036-4C99-9457-9A2A44B3289F}">
      <dgm:prSet phldrT="[Text]"/>
      <dgm:spPr/>
      <dgm:t>
        <a:bodyPr/>
        <a:lstStyle/>
        <a:p>
          <a:r>
            <a:rPr lang="en-US"/>
            <a:t>Supervisor conducts the service rating interview</a:t>
          </a:r>
        </a:p>
      </dgm:t>
    </dgm:pt>
    <dgm:pt modelId="{C66AD083-F319-4D73-BA25-8489C8A3C6BD}" type="parTrans" cxnId="{0067ECD3-CDA4-4327-9EAD-4002CB2156D7}">
      <dgm:prSet/>
      <dgm:spPr/>
      <dgm:t>
        <a:bodyPr/>
        <a:lstStyle/>
        <a:p>
          <a:endParaRPr lang="en-US"/>
        </a:p>
      </dgm:t>
    </dgm:pt>
    <dgm:pt modelId="{AC76F0DD-6820-4054-A9FB-CEF89DDE8297}" type="sibTrans" cxnId="{0067ECD3-CDA4-4327-9EAD-4002CB2156D7}">
      <dgm:prSet/>
      <dgm:spPr/>
      <dgm:t>
        <a:bodyPr/>
        <a:lstStyle/>
        <a:p>
          <a:endParaRPr lang="en-US"/>
        </a:p>
      </dgm:t>
    </dgm:pt>
    <dgm:pt modelId="{3A49140C-420A-465D-94B9-E19B498A6F5D}">
      <dgm:prSet phldrT="[Text]"/>
      <dgm:spPr/>
      <dgm:t>
        <a:bodyPr/>
        <a:lstStyle/>
        <a:p>
          <a:r>
            <a:rPr lang="en-US" dirty="0"/>
            <a:t>Employee reviews &amp; signs*</a:t>
          </a:r>
        </a:p>
      </dgm:t>
    </dgm:pt>
    <dgm:pt modelId="{3808A4AB-94BA-4628-A74F-FC0F24C753B5}" type="parTrans" cxnId="{6C29CAD0-9D50-478B-A233-C7F9CF3A7991}">
      <dgm:prSet/>
      <dgm:spPr/>
      <dgm:t>
        <a:bodyPr/>
        <a:lstStyle/>
        <a:p>
          <a:endParaRPr lang="en-US"/>
        </a:p>
      </dgm:t>
    </dgm:pt>
    <dgm:pt modelId="{4F7F112E-D96D-4F2B-8431-CBD502576075}" type="sibTrans" cxnId="{6C29CAD0-9D50-478B-A233-C7F9CF3A7991}">
      <dgm:prSet/>
      <dgm:spPr/>
      <dgm:t>
        <a:bodyPr/>
        <a:lstStyle/>
        <a:p>
          <a:endParaRPr lang="en-US"/>
        </a:p>
      </dgm:t>
    </dgm:pt>
    <dgm:pt modelId="{B242C5B6-BF8A-4A45-945D-7EC948E16950}">
      <dgm:prSet/>
      <dgm:spPr/>
      <dgm:t>
        <a:bodyPr/>
        <a:lstStyle/>
        <a:p>
          <a:r>
            <a:rPr lang="en-US" dirty="0"/>
            <a:t>Original Completed/signed form is processed by HR within Kuali</a:t>
          </a:r>
        </a:p>
      </dgm:t>
    </dgm:pt>
    <dgm:pt modelId="{88B1D782-8F19-468D-B115-64AF39BC3FCF}" type="parTrans" cxnId="{7502CFC6-85F2-40D2-862D-9BCD00C8F134}">
      <dgm:prSet/>
      <dgm:spPr/>
      <dgm:t>
        <a:bodyPr/>
        <a:lstStyle/>
        <a:p>
          <a:endParaRPr lang="en-US"/>
        </a:p>
      </dgm:t>
    </dgm:pt>
    <dgm:pt modelId="{0A13BB19-7032-4E90-92FD-DE74FA1DAA16}" type="sibTrans" cxnId="{7502CFC6-85F2-40D2-862D-9BCD00C8F134}">
      <dgm:prSet/>
      <dgm:spPr/>
      <dgm:t>
        <a:bodyPr/>
        <a:lstStyle/>
        <a:p>
          <a:endParaRPr lang="en-US"/>
        </a:p>
      </dgm:t>
    </dgm:pt>
    <dgm:pt modelId="{9E0A477F-854F-4A9E-93A9-4B8FB157663A}" type="pres">
      <dgm:prSet presAssocID="{8D674132-150D-443F-A18E-C69A3F14297B}" presName="Name0" presStyleCnt="0">
        <dgm:presLayoutVars>
          <dgm:dir/>
          <dgm:resizeHandles val="exact"/>
        </dgm:presLayoutVars>
      </dgm:prSet>
      <dgm:spPr/>
    </dgm:pt>
    <dgm:pt modelId="{4D3BD995-D6B4-40D9-AC55-D4BABD35D24D}" type="pres">
      <dgm:prSet presAssocID="{475A1FD2-73AC-4C2C-87FE-B8E2CCBB9305}" presName="node" presStyleLbl="node1" presStyleIdx="0" presStyleCnt="6">
        <dgm:presLayoutVars>
          <dgm:bulletEnabled val="1"/>
        </dgm:presLayoutVars>
      </dgm:prSet>
      <dgm:spPr/>
    </dgm:pt>
    <dgm:pt modelId="{DAF337E4-7841-418A-A71B-C480F9D255E2}" type="pres">
      <dgm:prSet presAssocID="{D196E007-0BA4-4EA1-A245-9C7B9863AE8C}" presName="sibTrans" presStyleLbl="sibTrans1D1" presStyleIdx="0" presStyleCnt="5"/>
      <dgm:spPr/>
    </dgm:pt>
    <dgm:pt modelId="{8609803E-5AE0-4435-8699-4CC854A32575}" type="pres">
      <dgm:prSet presAssocID="{D196E007-0BA4-4EA1-A245-9C7B9863AE8C}" presName="connectorText" presStyleLbl="sibTrans1D1" presStyleIdx="0" presStyleCnt="5"/>
      <dgm:spPr/>
    </dgm:pt>
    <dgm:pt modelId="{F8DEBF01-08AC-4972-96A2-1799F908AB4B}" type="pres">
      <dgm:prSet presAssocID="{9735D434-97E4-4412-B9B5-C18D01470EDC}" presName="node" presStyleLbl="node1" presStyleIdx="1" presStyleCnt="6">
        <dgm:presLayoutVars>
          <dgm:bulletEnabled val="1"/>
        </dgm:presLayoutVars>
      </dgm:prSet>
      <dgm:spPr/>
    </dgm:pt>
    <dgm:pt modelId="{19975D55-883C-47C1-B111-D4EE82A93D7F}" type="pres">
      <dgm:prSet presAssocID="{9C4E01A2-229F-4933-A7F0-A6D0DC02FE43}" presName="sibTrans" presStyleLbl="sibTrans1D1" presStyleIdx="1" presStyleCnt="5"/>
      <dgm:spPr/>
    </dgm:pt>
    <dgm:pt modelId="{72519CD1-E083-4A4C-B6DA-7CA92D28211B}" type="pres">
      <dgm:prSet presAssocID="{9C4E01A2-229F-4933-A7F0-A6D0DC02FE43}" presName="connectorText" presStyleLbl="sibTrans1D1" presStyleIdx="1" presStyleCnt="5"/>
      <dgm:spPr/>
    </dgm:pt>
    <dgm:pt modelId="{5BFCAC6A-BE45-414A-909F-D48789C570A1}" type="pres">
      <dgm:prSet presAssocID="{9D90E06F-8B26-446A-9CA6-0A1F5D6DFB28}" presName="node" presStyleLbl="node1" presStyleIdx="2" presStyleCnt="6">
        <dgm:presLayoutVars>
          <dgm:bulletEnabled val="1"/>
        </dgm:presLayoutVars>
      </dgm:prSet>
      <dgm:spPr/>
    </dgm:pt>
    <dgm:pt modelId="{86499952-C66D-46F8-92D0-96AB191DA034}" type="pres">
      <dgm:prSet presAssocID="{925F78FC-5480-46DD-B7D7-55CFF38A37C3}" presName="sibTrans" presStyleLbl="sibTrans1D1" presStyleIdx="2" presStyleCnt="5"/>
      <dgm:spPr/>
    </dgm:pt>
    <dgm:pt modelId="{DF7A4F4A-1F34-45BB-AD86-22E0F0BD68E7}" type="pres">
      <dgm:prSet presAssocID="{925F78FC-5480-46DD-B7D7-55CFF38A37C3}" presName="connectorText" presStyleLbl="sibTrans1D1" presStyleIdx="2" presStyleCnt="5"/>
      <dgm:spPr/>
    </dgm:pt>
    <dgm:pt modelId="{8FF670AD-33AD-4C72-BF6F-F2527BB55F05}" type="pres">
      <dgm:prSet presAssocID="{878D785B-4036-4C99-9457-9A2A44B3289F}" presName="node" presStyleLbl="node1" presStyleIdx="3" presStyleCnt="6">
        <dgm:presLayoutVars>
          <dgm:bulletEnabled val="1"/>
        </dgm:presLayoutVars>
      </dgm:prSet>
      <dgm:spPr/>
    </dgm:pt>
    <dgm:pt modelId="{0F0A03B3-7D08-45DF-A03D-31D43B93D068}" type="pres">
      <dgm:prSet presAssocID="{AC76F0DD-6820-4054-A9FB-CEF89DDE8297}" presName="sibTrans" presStyleLbl="sibTrans1D1" presStyleIdx="3" presStyleCnt="5"/>
      <dgm:spPr/>
    </dgm:pt>
    <dgm:pt modelId="{2E0FF8E2-0959-4DE5-982C-EE81ADD0C54F}" type="pres">
      <dgm:prSet presAssocID="{AC76F0DD-6820-4054-A9FB-CEF89DDE8297}" presName="connectorText" presStyleLbl="sibTrans1D1" presStyleIdx="3" presStyleCnt="5"/>
      <dgm:spPr/>
    </dgm:pt>
    <dgm:pt modelId="{B44DEAC2-2F90-4DEC-BFF7-B3D6C85C1433}" type="pres">
      <dgm:prSet presAssocID="{3A49140C-420A-465D-94B9-E19B498A6F5D}" presName="node" presStyleLbl="node1" presStyleIdx="4" presStyleCnt="6">
        <dgm:presLayoutVars>
          <dgm:bulletEnabled val="1"/>
        </dgm:presLayoutVars>
      </dgm:prSet>
      <dgm:spPr/>
    </dgm:pt>
    <dgm:pt modelId="{3F17A821-EA2E-4421-874F-BA6000160E06}" type="pres">
      <dgm:prSet presAssocID="{4F7F112E-D96D-4F2B-8431-CBD502576075}" presName="sibTrans" presStyleLbl="sibTrans1D1" presStyleIdx="4" presStyleCnt="5"/>
      <dgm:spPr/>
    </dgm:pt>
    <dgm:pt modelId="{16F8A4A6-B8C9-4E12-BC16-ACFA343DDB7C}" type="pres">
      <dgm:prSet presAssocID="{4F7F112E-D96D-4F2B-8431-CBD502576075}" presName="connectorText" presStyleLbl="sibTrans1D1" presStyleIdx="4" presStyleCnt="5"/>
      <dgm:spPr/>
    </dgm:pt>
    <dgm:pt modelId="{EE9B5104-2BFD-412A-8D90-D08D1DD19879}" type="pres">
      <dgm:prSet presAssocID="{B242C5B6-BF8A-4A45-945D-7EC948E16950}" presName="node" presStyleLbl="node1" presStyleIdx="5" presStyleCnt="6">
        <dgm:presLayoutVars>
          <dgm:bulletEnabled val="1"/>
        </dgm:presLayoutVars>
      </dgm:prSet>
      <dgm:spPr/>
    </dgm:pt>
  </dgm:ptLst>
  <dgm:cxnLst>
    <dgm:cxn modelId="{0DC64B05-3819-4C2F-B45E-6A96D2D897CA}" type="presOf" srcId="{9C4E01A2-229F-4933-A7F0-A6D0DC02FE43}" destId="{19975D55-883C-47C1-B111-D4EE82A93D7F}" srcOrd="0" destOrd="0" presId="urn:microsoft.com/office/officeart/2005/8/layout/bProcess3"/>
    <dgm:cxn modelId="{FAA0471C-EEFE-4C4B-9FDE-AD5FB650FE2D}" type="presOf" srcId="{4F7F112E-D96D-4F2B-8431-CBD502576075}" destId="{3F17A821-EA2E-4421-874F-BA6000160E06}" srcOrd="0" destOrd="0" presId="urn:microsoft.com/office/officeart/2005/8/layout/bProcess3"/>
    <dgm:cxn modelId="{D0D02927-B271-42E2-9BC6-CA7E6CFFDE4F}" srcId="{8D674132-150D-443F-A18E-C69A3F14297B}" destId="{9735D434-97E4-4412-B9B5-C18D01470EDC}" srcOrd="1" destOrd="0" parTransId="{55C1431B-5C14-45B8-A7FA-CC8F1D253117}" sibTransId="{9C4E01A2-229F-4933-A7F0-A6D0DC02FE43}"/>
    <dgm:cxn modelId="{7D1F892C-F649-4383-BF56-81CE78FEA3F1}" type="presOf" srcId="{3A49140C-420A-465D-94B9-E19B498A6F5D}" destId="{B44DEAC2-2F90-4DEC-BFF7-B3D6C85C1433}" srcOrd="0" destOrd="0" presId="urn:microsoft.com/office/officeart/2005/8/layout/bProcess3"/>
    <dgm:cxn modelId="{4BC5E22C-6C99-4CC5-B895-DA0A87D077FD}" type="presOf" srcId="{9C4E01A2-229F-4933-A7F0-A6D0DC02FE43}" destId="{72519CD1-E083-4A4C-B6DA-7CA92D28211B}" srcOrd="1" destOrd="0" presId="urn:microsoft.com/office/officeart/2005/8/layout/bProcess3"/>
    <dgm:cxn modelId="{E3CA142D-A56E-434D-BDDD-FBFB0BA0F7F7}" type="presOf" srcId="{AC76F0DD-6820-4054-A9FB-CEF89DDE8297}" destId="{0F0A03B3-7D08-45DF-A03D-31D43B93D068}" srcOrd="0" destOrd="0" presId="urn:microsoft.com/office/officeart/2005/8/layout/bProcess3"/>
    <dgm:cxn modelId="{00684F2F-7320-4370-8DAE-2800FEC08945}" type="presOf" srcId="{475A1FD2-73AC-4C2C-87FE-B8E2CCBB9305}" destId="{4D3BD995-D6B4-40D9-AC55-D4BABD35D24D}" srcOrd="0" destOrd="0" presId="urn:microsoft.com/office/officeart/2005/8/layout/bProcess3"/>
    <dgm:cxn modelId="{E2BD7C36-4533-4AF5-96B3-AC9ECBC8BCEC}" type="presOf" srcId="{D196E007-0BA4-4EA1-A245-9C7B9863AE8C}" destId="{8609803E-5AE0-4435-8699-4CC854A32575}" srcOrd="1" destOrd="0" presId="urn:microsoft.com/office/officeart/2005/8/layout/bProcess3"/>
    <dgm:cxn modelId="{6F1E995E-8020-4E64-93D3-DD07046E2BB0}" type="presOf" srcId="{D196E007-0BA4-4EA1-A245-9C7B9863AE8C}" destId="{DAF337E4-7841-418A-A71B-C480F9D255E2}" srcOrd="0" destOrd="0" presId="urn:microsoft.com/office/officeart/2005/8/layout/bProcess3"/>
    <dgm:cxn modelId="{E71BF064-89EF-4D43-8E24-570A03FB984D}" type="presOf" srcId="{4F7F112E-D96D-4F2B-8431-CBD502576075}" destId="{16F8A4A6-B8C9-4E12-BC16-ACFA343DDB7C}" srcOrd="1" destOrd="0" presId="urn:microsoft.com/office/officeart/2005/8/layout/bProcess3"/>
    <dgm:cxn modelId="{3624986C-6368-4886-9689-50DB9948F686}" type="presOf" srcId="{AC76F0DD-6820-4054-A9FB-CEF89DDE8297}" destId="{2E0FF8E2-0959-4DE5-982C-EE81ADD0C54F}" srcOrd="1" destOrd="0" presId="urn:microsoft.com/office/officeart/2005/8/layout/bProcess3"/>
    <dgm:cxn modelId="{DAC16370-F76F-4166-9D0A-FF6C9A56C7C3}" type="presOf" srcId="{8D674132-150D-443F-A18E-C69A3F14297B}" destId="{9E0A477F-854F-4A9E-93A9-4B8FB157663A}" srcOrd="0" destOrd="0" presId="urn:microsoft.com/office/officeart/2005/8/layout/bProcess3"/>
    <dgm:cxn modelId="{0A037657-CA12-421F-A3DC-8B856961E9BA}" type="presOf" srcId="{9D90E06F-8B26-446A-9CA6-0A1F5D6DFB28}" destId="{5BFCAC6A-BE45-414A-909F-D48789C570A1}" srcOrd="0" destOrd="0" presId="urn:microsoft.com/office/officeart/2005/8/layout/bProcess3"/>
    <dgm:cxn modelId="{A6E14B8A-8713-446B-8EF4-7D3F329F1305}" type="presOf" srcId="{9735D434-97E4-4412-B9B5-C18D01470EDC}" destId="{F8DEBF01-08AC-4972-96A2-1799F908AB4B}" srcOrd="0" destOrd="0" presId="urn:microsoft.com/office/officeart/2005/8/layout/bProcess3"/>
    <dgm:cxn modelId="{57814D92-7020-4899-9FE7-37C229BF2FA0}" srcId="{8D674132-150D-443F-A18E-C69A3F14297B}" destId="{9D90E06F-8B26-446A-9CA6-0A1F5D6DFB28}" srcOrd="2" destOrd="0" parTransId="{DFE7E708-A960-4426-9EA6-5FDF14BBA4FF}" sibTransId="{925F78FC-5480-46DD-B7D7-55CFF38A37C3}"/>
    <dgm:cxn modelId="{56DE5397-2BC8-4F76-A20C-7781AA2362FD}" srcId="{8D674132-150D-443F-A18E-C69A3F14297B}" destId="{475A1FD2-73AC-4C2C-87FE-B8E2CCBB9305}" srcOrd="0" destOrd="0" parTransId="{6C537013-FFD6-489A-A959-9075559886C1}" sibTransId="{D196E007-0BA4-4EA1-A245-9C7B9863AE8C}"/>
    <dgm:cxn modelId="{FBE877A5-9227-49F9-9F9B-6FF60E74F8C6}" type="presOf" srcId="{878D785B-4036-4C99-9457-9A2A44B3289F}" destId="{8FF670AD-33AD-4C72-BF6F-F2527BB55F05}" srcOrd="0" destOrd="0" presId="urn:microsoft.com/office/officeart/2005/8/layout/bProcess3"/>
    <dgm:cxn modelId="{9EC2D2B6-CD6A-4305-9657-9465AD7414C2}" type="presOf" srcId="{925F78FC-5480-46DD-B7D7-55CFF38A37C3}" destId="{86499952-C66D-46F8-92D0-96AB191DA034}" srcOrd="0" destOrd="0" presId="urn:microsoft.com/office/officeart/2005/8/layout/bProcess3"/>
    <dgm:cxn modelId="{7502CFC6-85F2-40D2-862D-9BCD00C8F134}" srcId="{8D674132-150D-443F-A18E-C69A3F14297B}" destId="{B242C5B6-BF8A-4A45-945D-7EC948E16950}" srcOrd="5" destOrd="0" parTransId="{88B1D782-8F19-468D-B115-64AF39BC3FCF}" sibTransId="{0A13BB19-7032-4E90-92FD-DE74FA1DAA16}"/>
    <dgm:cxn modelId="{6C29CAD0-9D50-478B-A233-C7F9CF3A7991}" srcId="{8D674132-150D-443F-A18E-C69A3F14297B}" destId="{3A49140C-420A-465D-94B9-E19B498A6F5D}" srcOrd="4" destOrd="0" parTransId="{3808A4AB-94BA-4628-A74F-FC0F24C753B5}" sibTransId="{4F7F112E-D96D-4F2B-8431-CBD502576075}"/>
    <dgm:cxn modelId="{0067ECD3-CDA4-4327-9EAD-4002CB2156D7}" srcId="{8D674132-150D-443F-A18E-C69A3F14297B}" destId="{878D785B-4036-4C99-9457-9A2A44B3289F}" srcOrd="3" destOrd="0" parTransId="{C66AD083-F319-4D73-BA25-8489C8A3C6BD}" sibTransId="{AC76F0DD-6820-4054-A9FB-CEF89DDE8297}"/>
    <dgm:cxn modelId="{3471A5E1-25A0-4632-B71B-32E6F951B31A}" type="presOf" srcId="{925F78FC-5480-46DD-B7D7-55CFF38A37C3}" destId="{DF7A4F4A-1F34-45BB-AD86-22E0F0BD68E7}" srcOrd="1" destOrd="0" presId="urn:microsoft.com/office/officeart/2005/8/layout/bProcess3"/>
    <dgm:cxn modelId="{A0D95BE7-A086-4BDD-A4BD-CC52D27CE73F}" type="presOf" srcId="{B242C5B6-BF8A-4A45-945D-7EC948E16950}" destId="{EE9B5104-2BFD-412A-8D90-D08D1DD19879}" srcOrd="0" destOrd="0" presId="urn:microsoft.com/office/officeart/2005/8/layout/bProcess3"/>
    <dgm:cxn modelId="{B4F83951-106A-4852-9B6C-8A32E76B1443}" type="presParOf" srcId="{9E0A477F-854F-4A9E-93A9-4B8FB157663A}" destId="{4D3BD995-D6B4-40D9-AC55-D4BABD35D24D}" srcOrd="0" destOrd="0" presId="urn:microsoft.com/office/officeart/2005/8/layout/bProcess3"/>
    <dgm:cxn modelId="{C1E96D16-D7A6-4BCB-8CF5-9A34A089BEEC}" type="presParOf" srcId="{9E0A477F-854F-4A9E-93A9-4B8FB157663A}" destId="{DAF337E4-7841-418A-A71B-C480F9D255E2}" srcOrd="1" destOrd="0" presId="urn:microsoft.com/office/officeart/2005/8/layout/bProcess3"/>
    <dgm:cxn modelId="{225F2A37-DD00-4660-BB0D-50F529EFC4EE}" type="presParOf" srcId="{DAF337E4-7841-418A-A71B-C480F9D255E2}" destId="{8609803E-5AE0-4435-8699-4CC854A32575}" srcOrd="0" destOrd="0" presId="urn:microsoft.com/office/officeart/2005/8/layout/bProcess3"/>
    <dgm:cxn modelId="{189DBCB8-7775-4744-A4CE-4FF1994211B6}" type="presParOf" srcId="{9E0A477F-854F-4A9E-93A9-4B8FB157663A}" destId="{F8DEBF01-08AC-4972-96A2-1799F908AB4B}" srcOrd="2" destOrd="0" presId="urn:microsoft.com/office/officeart/2005/8/layout/bProcess3"/>
    <dgm:cxn modelId="{0E826E74-F93C-47C1-BD8D-7F67C6C0D390}" type="presParOf" srcId="{9E0A477F-854F-4A9E-93A9-4B8FB157663A}" destId="{19975D55-883C-47C1-B111-D4EE82A93D7F}" srcOrd="3" destOrd="0" presId="urn:microsoft.com/office/officeart/2005/8/layout/bProcess3"/>
    <dgm:cxn modelId="{BEDEA679-8010-452D-B4E9-B73133CFFB3D}" type="presParOf" srcId="{19975D55-883C-47C1-B111-D4EE82A93D7F}" destId="{72519CD1-E083-4A4C-B6DA-7CA92D28211B}" srcOrd="0" destOrd="0" presId="urn:microsoft.com/office/officeart/2005/8/layout/bProcess3"/>
    <dgm:cxn modelId="{C81AD4DB-78AD-4ED5-88FE-9B5286558408}" type="presParOf" srcId="{9E0A477F-854F-4A9E-93A9-4B8FB157663A}" destId="{5BFCAC6A-BE45-414A-909F-D48789C570A1}" srcOrd="4" destOrd="0" presId="urn:microsoft.com/office/officeart/2005/8/layout/bProcess3"/>
    <dgm:cxn modelId="{FFAF3833-F6AC-4899-95F2-18896AB21369}" type="presParOf" srcId="{9E0A477F-854F-4A9E-93A9-4B8FB157663A}" destId="{86499952-C66D-46F8-92D0-96AB191DA034}" srcOrd="5" destOrd="0" presId="urn:microsoft.com/office/officeart/2005/8/layout/bProcess3"/>
    <dgm:cxn modelId="{E3D82E50-9350-4BF8-A4D7-3C535C7F8F1D}" type="presParOf" srcId="{86499952-C66D-46F8-92D0-96AB191DA034}" destId="{DF7A4F4A-1F34-45BB-AD86-22E0F0BD68E7}" srcOrd="0" destOrd="0" presId="urn:microsoft.com/office/officeart/2005/8/layout/bProcess3"/>
    <dgm:cxn modelId="{1DA01FE7-BED0-48B5-926C-0D1FB1022CCC}" type="presParOf" srcId="{9E0A477F-854F-4A9E-93A9-4B8FB157663A}" destId="{8FF670AD-33AD-4C72-BF6F-F2527BB55F05}" srcOrd="6" destOrd="0" presId="urn:microsoft.com/office/officeart/2005/8/layout/bProcess3"/>
    <dgm:cxn modelId="{98626DEF-ED1E-4FA6-8BA6-66BA671DF955}" type="presParOf" srcId="{9E0A477F-854F-4A9E-93A9-4B8FB157663A}" destId="{0F0A03B3-7D08-45DF-A03D-31D43B93D068}" srcOrd="7" destOrd="0" presId="urn:microsoft.com/office/officeart/2005/8/layout/bProcess3"/>
    <dgm:cxn modelId="{37E05F1D-D270-42B8-8C3E-083B8F96B0AD}" type="presParOf" srcId="{0F0A03B3-7D08-45DF-A03D-31D43B93D068}" destId="{2E0FF8E2-0959-4DE5-982C-EE81ADD0C54F}" srcOrd="0" destOrd="0" presId="urn:microsoft.com/office/officeart/2005/8/layout/bProcess3"/>
    <dgm:cxn modelId="{111F3B13-7283-46DD-8C36-EA2E6FBC3DF5}" type="presParOf" srcId="{9E0A477F-854F-4A9E-93A9-4B8FB157663A}" destId="{B44DEAC2-2F90-4DEC-BFF7-B3D6C85C1433}" srcOrd="8" destOrd="0" presId="urn:microsoft.com/office/officeart/2005/8/layout/bProcess3"/>
    <dgm:cxn modelId="{0F541F59-E367-4641-933A-8F3292D70098}" type="presParOf" srcId="{9E0A477F-854F-4A9E-93A9-4B8FB157663A}" destId="{3F17A821-EA2E-4421-874F-BA6000160E06}" srcOrd="9" destOrd="0" presId="urn:microsoft.com/office/officeart/2005/8/layout/bProcess3"/>
    <dgm:cxn modelId="{90C8CC05-DBA4-4181-A71A-A4E2D8E09CCA}" type="presParOf" srcId="{3F17A821-EA2E-4421-874F-BA6000160E06}" destId="{16F8A4A6-B8C9-4E12-BC16-ACFA343DDB7C}" srcOrd="0" destOrd="0" presId="urn:microsoft.com/office/officeart/2005/8/layout/bProcess3"/>
    <dgm:cxn modelId="{F6CBE599-98C8-4893-AC5B-ED1D1234BE33}" type="presParOf" srcId="{9E0A477F-854F-4A9E-93A9-4B8FB157663A}" destId="{EE9B5104-2BFD-412A-8D90-D08D1DD19879}"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F337E4-7841-418A-A71B-C480F9D255E2}">
      <dsp:nvSpPr>
        <dsp:cNvPr id="0" name=""/>
        <dsp:cNvSpPr/>
      </dsp:nvSpPr>
      <dsp:spPr>
        <a:xfrm>
          <a:off x="3181835" y="701522"/>
          <a:ext cx="541542" cy="91440"/>
        </a:xfrm>
        <a:custGeom>
          <a:avLst/>
          <a:gdLst/>
          <a:ahLst/>
          <a:cxnLst/>
          <a:rect l="0" t="0" r="0" b="0"/>
          <a:pathLst>
            <a:path>
              <a:moveTo>
                <a:pt x="0" y="45720"/>
              </a:moveTo>
              <a:lnTo>
                <a:pt x="541542" y="45720"/>
              </a:lnTo>
            </a:path>
          </a:pathLst>
        </a:custGeom>
        <a:noFill/>
        <a:ln w="6350" cap="flat" cmpd="sng" algn="ctr">
          <a:solidFill>
            <a:schemeClr val="accent2">
              <a:shade val="90000"/>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38302" y="744382"/>
        <a:ext cx="28607" cy="5721"/>
      </dsp:txXfrm>
    </dsp:sp>
    <dsp:sp modelId="{4D3BD995-D6B4-40D9-AC55-D4BABD35D24D}">
      <dsp:nvSpPr>
        <dsp:cNvPr id="0" name=""/>
        <dsp:cNvSpPr/>
      </dsp:nvSpPr>
      <dsp:spPr>
        <a:xfrm>
          <a:off x="696057" y="969"/>
          <a:ext cx="2487577" cy="1492546"/>
        </a:xfrm>
        <a:prstGeom prst="rect">
          <a:avLst/>
        </a:prstGeom>
        <a:gradFill rotWithShape="0">
          <a:gsLst>
            <a:gs pos="0">
              <a:schemeClr val="accent2">
                <a:alpha val="90000"/>
                <a:hueOff val="0"/>
                <a:satOff val="0"/>
                <a:lumOff val="0"/>
                <a:alphaOff val="0"/>
                <a:satMod val="103000"/>
                <a:lumMod val="102000"/>
                <a:tint val="94000"/>
              </a:schemeClr>
            </a:gs>
            <a:gs pos="50000">
              <a:schemeClr val="accent2">
                <a:alpha val="90000"/>
                <a:hueOff val="0"/>
                <a:satOff val="0"/>
                <a:lumOff val="0"/>
                <a:alphaOff val="0"/>
                <a:satMod val="110000"/>
                <a:lumMod val="100000"/>
                <a:shade val="100000"/>
              </a:schemeClr>
            </a:gs>
            <a:gs pos="100000">
              <a:schemeClr val="accent2">
                <a:alpha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Completed and signed by Supervisor</a:t>
          </a:r>
        </a:p>
      </dsp:txBody>
      <dsp:txXfrm>
        <a:off x="696057" y="969"/>
        <a:ext cx="2487577" cy="1492546"/>
      </dsp:txXfrm>
    </dsp:sp>
    <dsp:sp modelId="{19975D55-883C-47C1-B111-D4EE82A93D7F}">
      <dsp:nvSpPr>
        <dsp:cNvPr id="0" name=""/>
        <dsp:cNvSpPr/>
      </dsp:nvSpPr>
      <dsp:spPr>
        <a:xfrm>
          <a:off x="6241555" y="701522"/>
          <a:ext cx="541542" cy="91440"/>
        </a:xfrm>
        <a:custGeom>
          <a:avLst/>
          <a:gdLst/>
          <a:ahLst/>
          <a:cxnLst/>
          <a:rect l="0" t="0" r="0" b="0"/>
          <a:pathLst>
            <a:path>
              <a:moveTo>
                <a:pt x="0" y="45720"/>
              </a:moveTo>
              <a:lnTo>
                <a:pt x="541542" y="45720"/>
              </a:lnTo>
            </a:path>
          </a:pathLst>
        </a:custGeom>
        <a:noFill/>
        <a:ln w="6350" cap="flat" cmpd="sng" algn="ctr">
          <a:solidFill>
            <a:schemeClr val="accent2">
              <a:shade val="90000"/>
              <a:hueOff val="119382"/>
              <a:satOff val="-5685"/>
              <a:lumOff val="930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98022" y="744382"/>
        <a:ext cx="28607" cy="5721"/>
      </dsp:txXfrm>
    </dsp:sp>
    <dsp:sp modelId="{F8DEBF01-08AC-4972-96A2-1799F908AB4B}">
      <dsp:nvSpPr>
        <dsp:cNvPr id="0" name=""/>
        <dsp:cNvSpPr/>
      </dsp:nvSpPr>
      <dsp:spPr>
        <a:xfrm>
          <a:off x="3755777" y="969"/>
          <a:ext cx="2487577" cy="1492546"/>
        </a:xfrm>
        <a:prstGeom prst="rect">
          <a:avLst/>
        </a:prstGeom>
        <a:gradFill rotWithShape="0">
          <a:gsLst>
            <a:gs pos="0">
              <a:schemeClr val="accent2">
                <a:alpha val="90000"/>
                <a:hueOff val="0"/>
                <a:satOff val="0"/>
                <a:lumOff val="0"/>
                <a:alphaOff val="-8000"/>
                <a:satMod val="103000"/>
                <a:lumMod val="102000"/>
                <a:tint val="94000"/>
              </a:schemeClr>
            </a:gs>
            <a:gs pos="50000">
              <a:schemeClr val="accent2">
                <a:alpha val="90000"/>
                <a:hueOff val="0"/>
                <a:satOff val="0"/>
                <a:lumOff val="0"/>
                <a:alphaOff val="-8000"/>
                <a:satMod val="110000"/>
                <a:lumMod val="100000"/>
                <a:shade val="100000"/>
              </a:schemeClr>
            </a:gs>
            <a:gs pos="100000">
              <a:schemeClr val="accent2">
                <a:alpha val="90000"/>
                <a:hueOff val="0"/>
                <a:satOff val="0"/>
                <a:lumOff val="0"/>
                <a:alphaOff val="-8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Reviewed and signed by designated Manager</a:t>
          </a:r>
        </a:p>
      </dsp:txBody>
      <dsp:txXfrm>
        <a:off x="3755777" y="969"/>
        <a:ext cx="2487577" cy="1492546"/>
      </dsp:txXfrm>
    </dsp:sp>
    <dsp:sp modelId="{86499952-C66D-46F8-92D0-96AB191DA034}">
      <dsp:nvSpPr>
        <dsp:cNvPr id="0" name=""/>
        <dsp:cNvSpPr/>
      </dsp:nvSpPr>
      <dsp:spPr>
        <a:xfrm>
          <a:off x="1939846" y="1491716"/>
          <a:ext cx="6119440" cy="541542"/>
        </a:xfrm>
        <a:custGeom>
          <a:avLst/>
          <a:gdLst/>
          <a:ahLst/>
          <a:cxnLst/>
          <a:rect l="0" t="0" r="0" b="0"/>
          <a:pathLst>
            <a:path>
              <a:moveTo>
                <a:pt x="6119440" y="0"/>
              </a:moveTo>
              <a:lnTo>
                <a:pt x="6119440" y="287871"/>
              </a:lnTo>
              <a:lnTo>
                <a:pt x="0" y="287871"/>
              </a:lnTo>
              <a:lnTo>
                <a:pt x="0" y="541542"/>
              </a:lnTo>
            </a:path>
          </a:pathLst>
        </a:custGeom>
        <a:noFill/>
        <a:ln w="6350" cap="flat" cmpd="sng" algn="ctr">
          <a:solidFill>
            <a:schemeClr val="accent2">
              <a:shade val="90000"/>
              <a:hueOff val="238765"/>
              <a:satOff val="-11370"/>
              <a:lumOff val="1860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45913" y="1759626"/>
        <a:ext cx="307306" cy="5721"/>
      </dsp:txXfrm>
    </dsp:sp>
    <dsp:sp modelId="{5BFCAC6A-BE45-414A-909F-D48789C570A1}">
      <dsp:nvSpPr>
        <dsp:cNvPr id="0" name=""/>
        <dsp:cNvSpPr/>
      </dsp:nvSpPr>
      <dsp:spPr>
        <a:xfrm>
          <a:off x="6815497" y="969"/>
          <a:ext cx="2487577" cy="1492546"/>
        </a:xfrm>
        <a:prstGeom prst="rect">
          <a:avLst/>
        </a:prstGeom>
        <a:gradFill rotWithShape="0">
          <a:gsLst>
            <a:gs pos="0">
              <a:schemeClr val="accent2">
                <a:alpha val="90000"/>
                <a:hueOff val="0"/>
                <a:satOff val="0"/>
                <a:lumOff val="0"/>
                <a:alphaOff val="-16000"/>
                <a:satMod val="103000"/>
                <a:lumMod val="102000"/>
                <a:tint val="94000"/>
              </a:schemeClr>
            </a:gs>
            <a:gs pos="50000">
              <a:schemeClr val="accent2">
                <a:alpha val="90000"/>
                <a:hueOff val="0"/>
                <a:satOff val="0"/>
                <a:lumOff val="0"/>
                <a:alphaOff val="-16000"/>
                <a:satMod val="110000"/>
                <a:lumMod val="100000"/>
                <a:shade val="100000"/>
              </a:schemeClr>
            </a:gs>
            <a:gs pos="100000">
              <a:schemeClr val="accent2">
                <a:alpha val="90000"/>
                <a:hueOff val="0"/>
                <a:satOff val="0"/>
                <a:lumOff val="0"/>
                <a:alphaOff val="-16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LR reviews and approves; sends original back to department</a:t>
          </a:r>
        </a:p>
      </dsp:txBody>
      <dsp:txXfrm>
        <a:off x="6815497" y="969"/>
        <a:ext cx="2487577" cy="1492546"/>
      </dsp:txXfrm>
    </dsp:sp>
    <dsp:sp modelId="{0F0A03B3-7D08-45DF-A03D-31D43B93D068}">
      <dsp:nvSpPr>
        <dsp:cNvPr id="0" name=""/>
        <dsp:cNvSpPr/>
      </dsp:nvSpPr>
      <dsp:spPr>
        <a:xfrm>
          <a:off x="3181835" y="2766212"/>
          <a:ext cx="541542" cy="91440"/>
        </a:xfrm>
        <a:custGeom>
          <a:avLst/>
          <a:gdLst/>
          <a:ahLst/>
          <a:cxnLst/>
          <a:rect l="0" t="0" r="0" b="0"/>
          <a:pathLst>
            <a:path>
              <a:moveTo>
                <a:pt x="0" y="45720"/>
              </a:moveTo>
              <a:lnTo>
                <a:pt x="541542" y="45720"/>
              </a:lnTo>
            </a:path>
          </a:pathLst>
        </a:custGeom>
        <a:noFill/>
        <a:ln w="6350" cap="flat" cmpd="sng" algn="ctr">
          <a:solidFill>
            <a:schemeClr val="accent2">
              <a:shade val="90000"/>
              <a:hueOff val="358147"/>
              <a:satOff val="-17056"/>
              <a:lumOff val="2791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38302" y="2809071"/>
        <a:ext cx="28607" cy="5721"/>
      </dsp:txXfrm>
    </dsp:sp>
    <dsp:sp modelId="{8FF670AD-33AD-4C72-BF6F-F2527BB55F05}">
      <dsp:nvSpPr>
        <dsp:cNvPr id="0" name=""/>
        <dsp:cNvSpPr/>
      </dsp:nvSpPr>
      <dsp:spPr>
        <a:xfrm>
          <a:off x="696057" y="2065658"/>
          <a:ext cx="2487577" cy="1492546"/>
        </a:xfrm>
        <a:prstGeom prst="rect">
          <a:avLst/>
        </a:prstGeom>
        <a:gradFill rotWithShape="0">
          <a:gsLst>
            <a:gs pos="0">
              <a:schemeClr val="accent2">
                <a:alpha val="90000"/>
                <a:hueOff val="0"/>
                <a:satOff val="0"/>
                <a:lumOff val="0"/>
                <a:alphaOff val="-24000"/>
                <a:satMod val="103000"/>
                <a:lumMod val="102000"/>
                <a:tint val="94000"/>
              </a:schemeClr>
            </a:gs>
            <a:gs pos="50000">
              <a:schemeClr val="accent2">
                <a:alpha val="90000"/>
                <a:hueOff val="0"/>
                <a:satOff val="0"/>
                <a:lumOff val="0"/>
                <a:alphaOff val="-24000"/>
                <a:satMod val="110000"/>
                <a:lumMod val="100000"/>
                <a:shade val="100000"/>
              </a:schemeClr>
            </a:gs>
            <a:gs pos="100000">
              <a:schemeClr val="accent2">
                <a:alpha val="90000"/>
                <a:hueOff val="0"/>
                <a:satOff val="0"/>
                <a:lumOff val="0"/>
                <a:alphaOff val="-24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a:t>Supervisor conducts the service rating interview</a:t>
          </a:r>
        </a:p>
      </dsp:txBody>
      <dsp:txXfrm>
        <a:off x="696057" y="2065658"/>
        <a:ext cx="2487577" cy="1492546"/>
      </dsp:txXfrm>
    </dsp:sp>
    <dsp:sp modelId="{3F17A821-EA2E-4421-874F-BA6000160E06}">
      <dsp:nvSpPr>
        <dsp:cNvPr id="0" name=""/>
        <dsp:cNvSpPr/>
      </dsp:nvSpPr>
      <dsp:spPr>
        <a:xfrm>
          <a:off x="6241555" y="2766212"/>
          <a:ext cx="541542" cy="91440"/>
        </a:xfrm>
        <a:custGeom>
          <a:avLst/>
          <a:gdLst/>
          <a:ahLst/>
          <a:cxnLst/>
          <a:rect l="0" t="0" r="0" b="0"/>
          <a:pathLst>
            <a:path>
              <a:moveTo>
                <a:pt x="0" y="45720"/>
              </a:moveTo>
              <a:lnTo>
                <a:pt x="541542" y="45720"/>
              </a:lnTo>
            </a:path>
          </a:pathLst>
        </a:custGeom>
        <a:noFill/>
        <a:ln w="6350" cap="flat" cmpd="sng" algn="ctr">
          <a:solidFill>
            <a:schemeClr val="accent2">
              <a:shade val="90000"/>
              <a:hueOff val="477530"/>
              <a:satOff val="-22741"/>
              <a:lumOff val="3721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98022" y="2809071"/>
        <a:ext cx="28607" cy="5721"/>
      </dsp:txXfrm>
    </dsp:sp>
    <dsp:sp modelId="{B44DEAC2-2F90-4DEC-BFF7-B3D6C85C1433}">
      <dsp:nvSpPr>
        <dsp:cNvPr id="0" name=""/>
        <dsp:cNvSpPr/>
      </dsp:nvSpPr>
      <dsp:spPr>
        <a:xfrm>
          <a:off x="3755777" y="2065658"/>
          <a:ext cx="2487577" cy="1492546"/>
        </a:xfrm>
        <a:prstGeom prst="rect">
          <a:avLst/>
        </a:prstGeom>
        <a:gradFill rotWithShape="0">
          <a:gsLst>
            <a:gs pos="0">
              <a:schemeClr val="accent2">
                <a:alpha val="90000"/>
                <a:hueOff val="0"/>
                <a:satOff val="0"/>
                <a:lumOff val="0"/>
                <a:alphaOff val="-32000"/>
                <a:satMod val="103000"/>
                <a:lumMod val="102000"/>
                <a:tint val="94000"/>
              </a:schemeClr>
            </a:gs>
            <a:gs pos="50000">
              <a:schemeClr val="accent2">
                <a:alpha val="90000"/>
                <a:hueOff val="0"/>
                <a:satOff val="0"/>
                <a:lumOff val="0"/>
                <a:alphaOff val="-32000"/>
                <a:satMod val="110000"/>
                <a:lumMod val="100000"/>
                <a:shade val="100000"/>
              </a:schemeClr>
            </a:gs>
            <a:gs pos="100000">
              <a:schemeClr val="accent2">
                <a:alpha val="90000"/>
                <a:hueOff val="0"/>
                <a:satOff val="0"/>
                <a:lumOff val="0"/>
                <a:alphaOff val="-32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Employee reviews &amp; signs*</a:t>
          </a:r>
        </a:p>
      </dsp:txBody>
      <dsp:txXfrm>
        <a:off x="3755777" y="2065658"/>
        <a:ext cx="2487577" cy="1492546"/>
      </dsp:txXfrm>
    </dsp:sp>
    <dsp:sp modelId="{EE9B5104-2BFD-412A-8D90-D08D1DD19879}">
      <dsp:nvSpPr>
        <dsp:cNvPr id="0" name=""/>
        <dsp:cNvSpPr/>
      </dsp:nvSpPr>
      <dsp:spPr>
        <a:xfrm>
          <a:off x="6815497" y="2065658"/>
          <a:ext cx="2487577" cy="1492546"/>
        </a:xfrm>
        <a:prstGeom prst="rect">
          <a:avLst/>
        </a:prstGeom>
        <a:gradFill rotWithShape="0">
          <a:gsLst>
            <a:gs pos="0">
              <a:schemeClr val="accent2">
                <a:alpha val="90000"/>
                <a:hueOff val="0"/>
                <a:satOff val="0"/>
                <a:lumOff val="0"/>
                <a:alphaOff val="-40000"/>
                <a:satMod val="103000"/>
                <a:lumMod val="102000"/>
                <a:tint val="94000"/>
              </a:schemeClr>
            </a:gs>
            <a:gs pos="50000">
              <a:schemeClr val="accent2">
                <a:alpha val="90000"/>
                <a:hueOff val="0"/>
                <a:satOff val="0"/>
                <a:lumOff val="0"/>
                <a:alphaOff val="-40000"/>
                <a:satMod val="110000"/>
                <a:lumMod val="100000"/>
                <a:shade val="100000"/>
              </a:schemeClr>
            </a:gs>
            <a:gs pos="100000">
              <a:schemeClr val="accent2">
                <a:alpha val="90000"/>
                <a:hueOff val="0"/>
                <a:satOff val="0"/>
                <a:lumOff val="0"/>
                <a:alphaOff val="-4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Original Completed/signed form is processed by HR within Kuali</a:t>
          </a:r>
        </a:p>
      </dsp:txBody>
      <dsp:txXfrm>
        <a:off x="6815497" y="2065658"/>
        <a:ext cx="2487577" cy="1492546"/>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8-14T18:11:08.046"/>
    </inkml:context>
    <inkml:brush xml:id="br0">
      <inkml:brushProperty name="width" value="0.35" units="cm"/>
      <inkml:brushProperty name="height" value="0.35" units="cm"/>
      <inkml:brushProperty name="color" value="#FFFFFF"/>
    </inkml:brush>
  </inkml:definitions>
  <inkml:trace contextRef="#ctx0" brushRef="#br0">1570 131 24575,'-3'0'0,"0"-1"0,-1 0 0,1 1 0,0-1 0,0-1 0,0 1 0,-1 0 0,-2-3 0,-6-1 0,-58-23 0,-98-26 0,143 48 0,0 1 0,-1 1 0,0 1 0,0 1 0,1 2 0,-1 0 0,-45 8 0,-2 8 0,48-9 0,0-1 0,-1-2 0,-50 3 0,58-8 0,-1-1 0,1-2 0,0 1 0,0-2 0,-24-10 0,24 9 0,0 0 0,-1 1 0,0 0 0,-37-3 0,31 8 0,0 1 0,0 1 0,0 1 0,-31 8 0,50-10 0,1-1 0,-1 1 0,0-1 0,1-1 0,-1 1 0,1-1 0,-1 0 0,1 0 0,-1-1 0,-5-1 0,3 0 0,0 1 0,0 0 0,0 1 0,-10-1 0,3 3 0,-1 0 0,1 1 0,-20 6 0,19-4 0,0-1 0,-33 3 0,-65-7-1365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8-14T18:11:11.718"/>
    </inkml:context>
    <inkml:brush xml:id="br0">
      <inkml:brushProperty name="width" value="0.35" units="cm"/>
      <inkml:brushProperty name="height" value="0.35" units="cm"/>
      <inkml:brushProperty name="color" value="#FFFFFF"/>
    </inkml:brush>
  </inkml:definitions>
  <inkml:trace contextRef="#ctx0" brushRef="#br0">0 12 24489,'3176'0'0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8-14T18:11:17.258"/>
    </inkml:context>
    <inkml:brush xml:id="br0">
      <inkml:brushProperty name="width" value="0.35" units="cm"/>
      <inkml:brushProperty name="height" value="0.35" units="cm"/>
      <inkml:brushProperty name="color" value="#FFFFFF"/>
    </inkml:brush>
  </inkml:definitions>
  <inkml:trace contextRef="#ctx0" brushRef="#br0">2004 25 24575,'-26'5'0,"1"-2"0,-1 0 0,-50-3 0,23 0 0,-398 1 0,425-2 0,0-2 0,-48-11 0,49 8 0,1 1 0,-1 2 0,-28-1 0,12 4 0,-55 1 0,89 1 0,0-1 0,1 1 0,-1 0 0,0 0 0,1 0 0,0 1 0,0 0 0,0 0 0,-9 7 0,-6 5 0,-20 20 0,38-32 0,-25 26 0,20-20 0,0-1 0,-19 15 0,-19 7 0,-2-1 0,-99 41 0,129-63 0,0-2 0,0 0 0,-1-2 0,-20 3 0,-1 0 0,7-3 0,1 0 0,-50-4 0,30 0 0,26-1 0,0-1 0,1-2 0,0 0 0,-28-11 0,53 16 0,0 0 0,0 0 0,0 0 0,0 0 0,0 0 0,0 0 0,0 0 0,0 0 0,0 0 0,0 0 0,0 0 0,0 0 0,0 0 0,0 0 0,0 0 0,0 0 0,0 0 0,0 0 0,0 0 0,0 0 0,1 0 0,-1 0 0,0 0 0,0-1 0,0 1 0,0 0 0,0 0 0,0 0 0,0 0 0,0 0 0,0 0 0,0 0 0,0 0 0,0 0 0,0 0 0,0 0 0,0 0 0,0 0 0,0 0 0,0 0 0,0 0 0,0 0 0,0 0 0,-1-1 0,13 0 0,17 0 0,273 13 0,-1 0 0,47-30 0,-235 8 0,71-9 0,2-5 0,-174 21 0,1 0 0,23-9 0,-26 8 0,0 1 0,-1 0 0,2 0 0,-1 1 0,15-1 0,36 3-1365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F5C64D-0A23-4245-B9D4-64F1CD1BBC83}" type="datetimeFigureOut">
              <a:rPr lang="en-US" smtClean="0"/>
              <a:t>8/14/2025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DF1730-D039-4D8D-83ED-40CE4F37B7C7}" type="slidenum">
              <a:rPr lang="en-US" smtClean="0"/>
              <a:t>‹#›</a:t>
            </a:fld>
            <a:endParaRPr lang="en-US"/>
          </a:p>
        </p:txBody>
      </p:sp>
    </p:spTree>
    <p:extLst>
      <p:ext uri="{BB962C8B-B14F-4D97-AF65-F5344CB8AC3E}">
        <p14:creationId xmlns:p14="http://schemas.microsoft.com/office/powerpoint/2010/main" val="1929429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DF1730-D039-4D8D-83ED-40CE4F37B7C7}" type="slidenum">
              <a:rPr lang="en-US" smtClean="0"/>
              <a:t>14</a:t>
            </a:fld>
            <a:endParaRPr lang="en-US"/>
          </a:p>
        </p:txBody>
      </p:sp>
    </p:spTree>
    <p:extLst>
      <p:ext uri="{BB962C8B-B14F-4D97-AF65-F5344CB8AC3E}">
        <p14:creationId xmlns:p14="http://schemas.microsoft.com/office/powerpoint/2010/main" val="30555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AA2DF-C542-43EC-8CAC-7BA3EFE7FD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C37D87-36F8-4AD9-BFAA-5A7B7134A2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0A0F4F-8C5C-4E27-9E16-FB9F11697001}"/>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A8C64547-73A1-4AE3-86E9-81C12E001E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4514CD-CC62-447F-ACD8-AA1C1135BB7D}"/>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41259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FAAD4-157D-4E3A-8F80-EECDB49892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1EBCCF-9342-4856-B5FA-DD47A181AA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46B63-E087-424A-AC93-81762B58D21A}"/>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F0633B7A-9CB3-42AA-8518-D93DAC2123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C25138-1D92-4A90-8E93-E426146B3E62}"/>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13448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1FD4B0-71CD-454B-9473-47D6919D6D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C34442-2B8E-4168-87DC-AF77D766C5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40CA5E-37CE-4C47-9506-72E4C3B78AC4}"/>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2898BF24-C539-401F-9D38-BB9C47505F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212D33-8F3B-4A6C-9A93-17867257E807}"/>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7582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78647-DD63-49F6-A94D-AE4CBF5A67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02DD01-72D7-4BBB-B035-804E9A4E82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F30A39-1B8C-4219-A714-67A5EE3FACE4}"/>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E92FF161-4BE9-45B1-8C9E-6B15A3F80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6DCAF6-BFED-473A-8904-28EF2C592E53}"/>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3437914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F8B2-5D8E-49C5-AE61-76BE3FBD28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97472F-911D-414D-B5D4-9ED22DB00A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5F8049-7B7C-4EA2-9F52-D4646468BD28}"/>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63EFA67F-201E-4B29-BDB8-DAD3CD58A4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DF74D4-42C3-49C4-B137-C7727715D849}"/>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350041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6E4CB-D77A-4252-B86D-6FD2CEB7DE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0BE4C9-DEF4-4169-922C-316FFDF6C5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00E857-D5D0-47FC-8D79-36F8731D9F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DF37FB-20BA-4857-9B1B-E33DF46EA544}"/>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6" name="Footer Placeholder 5">
            <a:extLst>
              <a:ext uri="{FF2B5EF4-FFF2-40B4-BE49-F238E27FC236}">
                <a16:creationId xmlns:a16="http://schemas.microsoft.com/office/drawing/2014/main" id="{66ABB1B7-8004-4D62-8216-8DAD7799DF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76E2FE-E74A-44F4-833C-4F43024DBF70}"/>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2878068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B1B23-5EA8-4D2E-8412-765F6BFE55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88095E-0BAF-459E-9D9E-B0C08278C3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DAE6CA-EB9F-4521-9D7D-954069F26E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C489FE-34BD-4BAD-B132-8CA9573A38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32B068-1824-40C4-A518-687738215B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B5D6DE-2D78-4233-B399-82EBB242E73B}"/>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8" name="Footer Placeholder 7">
            <a:extLst>
              <a:ext uri="{FF2B5EF4-FFF2-40B4-BE49-F238E27FC236}">
                <a16:creationId xmlns:a16="http://schemas.microsoft.com/office/drawing/2014/main" id="{86E19523-172C-431A-8129-DA42748E3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269938-B5E5-49A9-86B9-CF30AA806D3E}"/>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566917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F2CF9-2D62-4F7A-AA87-7CA43A4030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1A739C-92EB-4B7E-AB1A-BF7E097CE67D}"/>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4" name="Footer Placeholder 3">
            <a:extLst>
              <a:ext uri="{FF2B5EF4-FFF2-40B4-BE49-F238E27FC236}">
                <a16:creationId xmlns:a16="http://schemas.microsoft.com/office/drawing/2014/main" id="{3A2208CF-C754-471E-84B1-1A5EDC00C3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F8CD01-F6B9-4321-945B-A56060ED02B0}"/>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2720280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9DE104-0323-45CB-A97A-711797943DB9}"/>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3" name="Footer Placeholder 2">
            <a:extLst>
              <a:ext uri="{FF2B5EF4-FFF2-40B4-BE49-F238E27FC236}">
                <a16:creationId xmlns:a16="http://schemas.microsoft.com/office/drawing/2014/main" id="{115ACDEF-11FD-4D75-8CF0-C45417DA3D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4F36EF-1313-4C30-B931-C319EAF22832}"/>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823226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CF177-537A-459A-9460-1D1B92B83B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912C85-D66E-4AC5-92ED-EA08A145F9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8629A5-E02B-40F0-AA71-A6F2C454BB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E3D372-BD41-4CB8-97CB-6CB8439F9339}"/>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6" name="Footer Placeholder 5">
            <a:extLst>
              <a:ext uri="{FF2B5EF4-FFF2-40B4-BE49-F238E27FC236}">
                <a16:creationId xmlns:a16="http://schemas.microsoft.com/office/drawing/2014/main" id="{39DC97C2-A6B3-4CCF-8161-A284E05D5C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DB5D36-E364-4907-9FB6-3ADB4BFC913B}"/>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3966807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2A455-C742-4003-A3B0-8132FE0D71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9A8809-5290-4F31-ABA7-F48B1C8AB3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5A43D7-E498-4149-ABFA-E78976445D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10466D-DA98-4298-9E7B-4CE6362056F9}"/>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6" name="Footer Placeholder 5">
            <a:extLst>
              <a:ext uri="{FF2B5EF4-FFF2-40B4-BE49-F238E27FC236}">
                <a16:creationId xmlns:a16="http://schemas.microsoft.com/office/drawing/2014/main" id="{C933021E-9022-4E67-9B7D-763F50EB41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D9AA8A-C5BC-40B2-AC88-6272F8E1610A}"/>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566536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F5297C-9105-4566-B791-15E4D59BE3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60F1C3-EEAE-4509-A58D-037AE4B266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284321-ECB7-4859-A315-BFF97E42F9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59CA932C-BCA2-4FCF-9402-DB4C7926E5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E33BAC-BABF-48EE-BFD5-B67E1A86FE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E0BE2-5A31-44C5-B319-CE19C29D79D0}" type="slidenum">
              <a:rPr lang="en-US" smtClean="0"/>
              <a:t>‹#›</a:t>
            </a:fld>
            <a:endParaRPr lang="en-US"/>
          </a:p>
        </p:txBody>
      </p:sp>
    </p:spTree>
    <p:extLst>
      <p:ext uri="{BB962C8B-B14F-4D97-AF65-F5344CB8AC3E}">
        <p14:creationId xmlns:p14="http://schemas.microsoft.com/office/powerpoint/2010/main" val="1916884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3" Type="http://schemas.openxmlformats.org/officeDocument/2006/relationships/hyperlink" Target="https://commons.wikimedia.org/wiki/File:Document-passed.sv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hr.uconn.edu/performance-appraisals-classified-employees/" TargetMode="Externa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customXml" Target="../ink/ink2.xml"/><Relationship Id="rId5" Type="http://schemas.openxmlformats.org/officeDocument/2006/relationships/image" Target="../media/image8.png"/><Relationship Id="rId4" Type="http://schemas.openxmlformats.org/officeDocument/2006/relationships/customXml" Target="../ink/ink1.xml"/><Relationship Id="rId9" Type="http://schemas.openxmlformats.org/officeDocument/2006/relationships/image" Target="../media/image10.png"/></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F7D029-F48F-4CCE-BE4E-A7FFF7785C7A}"/>
              </a:ext>
            </a:extLst>
          </p:cNvPr>
          <p:cNvSpPr>
            <a:spLocks noGrp="1"/>
          </p:cNvSpPr>
          <p:nvPr>
            <p:ph type="ctrTitle"/>
          </p:nvPr>
        </p:nvSpPr>
        <p:spPr>
          <a:xfrm>
            <a:off x="1524003" y="1999615"/>
            <a:ext cx="9144000" cy="3064510"/>
          </a:xfrm>
        </p:spPr>
        <p:txBody>
          <a:bodyPr anchor="ctr">
            <a:normAutofit/>
          </a:bodyPr>
          <a:lstStyle/>
          <a:p>
            <a:r>
              <a:rPr lang="en-US" sz="6600"/>
              <a:t>Classified Service Ratings</a:t>
            </a:r>
            <a:br>
              <a:rPr lang="en-US" sz="7200"/>
            </a:br>
            <a:r>
              <a:rPr lang="en-US" sz="4800" i="1"/>
              <a:t>NP-2 Maintenance and Service</a:t>
            </a:r>
            <a:endParaRPr lang="en-US" sz="7200" i="1"/>
          </a:p>
        </p:txBody>
      </p:sp>
      <p:sp>
        <p:nvSpPr>
          <p:cNvPr id="3" name="Subtitle 2">
            <a:extLst>
              <a:ext uri="{FF2B5EF4-FFF2-40B4-BE49-F238E27FC236}">
                <a16:creationId xmlns:a16="http://schemas.microsoft.com/office/drawing/2014/main" id="{A76BF2EC-1346-454F-BD4B-9AC50285C404}"/>
              </a:ext>
            </a:extLst>
          </p:cNvPr>
          <p:cNvSpPr>
            <a:spLocks noGrp="1"/>
          </p:cNvSpPr>
          <p:nvPr>
            <p:ph type="subTitle" idx="1"/>
          </p:nvPr>
        </p:nvSpPr>
        <p:spPr>
          <a:xfrm>
            <a:off x="1966912" y="5645150"/>
            <a:ext cx="8258176" cy="631825"/>
          </a:xfrm>
        </p:spPr>
        <p:txBody>
          <a:bodyPr anchor="ctr">
            <a:normAutofit fontScale="62500" lnSpcReduction="20000"/>
          </a:bodyPr>
          <a:lstStyle/>
          <a:p>
            <a:r>
              <a:rPr lang="en-US" sz="2800" dirty="0"/>
              <a:t>Presented by the Department of Human Resources, </a:t>
            </a:r>
          </a:p>
          <a:p>
            <a:r>
              <a:rPr lang="en-US" sz="2800" dirty="0"/>
              <a:t>Labor Relations</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13794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a:t>Service Rating</a:t>
            </a:r>
            <a:br>
              <a:rPr lang="en-US"/>
            </a:br>
            <a:r>
              <a:rPr lang="en-US" sz="3200"/>
              <a:t>Initial Working Test Period</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fontScale="77500" lnSpcReduction="20000"/>
          </a:bodyPr>
          <a:lstStyle/>
          <a:p>
            <a:pPr>
              <a:lnSpc>
                <a:spcPct val="150000"/>
              </a:lnSpc>
            </a:pPr>
            <a:r>
              <a:rPr lang="en-US" sz="2000" dirty="0"/>
              <a:t>Permanent positions are required to serve an initial six (6) month working test period</a:t>
            </a:r>
          </a:p>
          <a:p>
            <a:pPr>
              <a:lnSpc>
                <a:spcPct val="150000"/>
              </a:lnSpc>
            </a:pPr>
            <a:r>
              <a:rPr lang="en-US" sz="2000" dirty="0"/>
              <a:t>For satisfactory performance, the SR should be filled out not less than two (2) weeks prior to the end of the working test period</a:t>
            </a:r>
          </a:p>
          <a:p>
            <a:pPr>
              <a:lnSpc>
                <a:spcPct val="150000"/>
              </a:lnSpc>
            </a:pPr>
            <a:r>
              <a:rPr lang="en-US" sz="2000" dirty="0"/>
              <a:t>Failure to complete the evaluation will default employees to permanent</a:t>
            </a:r>
          </a:p>
          <a:p>
            <a:pPr>
              <a:lnSpc>
                <a:spcPct val="150000"/>
              </a:lnSpc>
            </a:pPr>
            <a:r>
              <a:rPr lang="en-US" sz="2000" dirty="0"/>
              <a:t>Crucial for supervisors to address performance or attendance problems during the working test period as soon as possible</a:t>
            </a:r>
          </a:p>
          <a:p>
            <a:pPr lvl="1">
              <a:lnSpc>
                <a:spcPct val="150000"/>
              </a:lnSpc>
              <a:buFont typeface="Courier New" panose="02070309020205020404" pitchFamily="49" charset="0"/>
              <a:buChar char="o"/>
            </a:pPr>
            <a:r>
              <a:rPr lang="en-US" sz="1700" dirty="0"/>
              <a:t>Ideally, at the first sign of problems in performance or attendance the supervisor should document this in their own files</a:t>
            </a:r>
          </a:p>
          <a:p>
            <a:pPr lvl="1">
              <a:lnSpc>
                <a:spcPct val="150000"/>
              </a:lnSpc>
              <a:buFont typeface="Courier New" panose="02070309020205020404" pitchFamily="49" charset="0"/>
              <a:buChar char="o"/>
            </a:pPr>
            <a:r>
              <a:rPr lang="en-US" sz="1700" dirty="0"/>
              <a:t>If the employee’s performance does not improve, </a:t>
            </a:r>
            <a:r>
              <a:rPr lang="en-US" sz="1700" b="1" dirty="0"/>
              <a:t>he/she can be dismissed at any time during the working test period</a:t>
            </a:r>
            <a:endParaRPr lang="en-US" sz="1700" dirty="0"/>
          </a:p>
          <a:p>
            <a:pPr>
              <a:lnSpc>
                <a:spcPct val="150000"/>
              </a:lnSpc>
              <a:buFont typeface="Wingdings" panose="05000000000000000000" pitchFamily="2" charset="2"/>
              <a:buChar char="Ø"/>
            </a:pPr>
            <a:r>
              <a:rPr lang="en-US" sz="2000" dirty="0"/>
              <a:t>Important note: please do not wait until the end of the working test period to address poor performance or attendance issues</a:t>
            </a:r>
          </a:p>
          <a:p>
            <a:pPr>
              <a:lnSpc>
                <a:spcPct val="150000"/>
              </a:lnSpc>
              <a:buFont typeface="Wingdings" panose="05000000000000000000" pitchFamily="2" charset="2"/>
              <a:buChar char="Ø"/>
            </a:pPr>
            <a:r>
              <a:rPr lang="en-US" sz="2000" dirty="0"/>
              <a:t>For unsatisfactory performance during the working test period, involve Labor Relations</a:t>
            </a:r>
          </a:p>
        </p:txBody>
      </p:sp>
    </p:spTree>
    <p:extLst>
      <p:ext uri="{BB962C8B-B14F-4D97-AF65-F5344CB8AC3E}">
        <p14:creationId xmlns:p14="http://schemas.microsoft.com/office/powerpoint/2010/main" val="1099003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a:t>Service Rating</a:t>
            </a:r>
            <a:br>
              <a:rPr lang="en-US"/>
            </a:br>
            <a:r>
              <a:rPr lang="en-US" sz="3200"/>
              <a:t>Promotional Working Test Period</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000"/>
              <a:t>Employees promoted will serve a four (4) month promotional working test period</a:t>
            </a:r>
          </a:p>
          <a:p>
            <a:pPr>
              <a:lnSpc>
                <a:spcPct val="150000"/>
              </a:lnSpc>
            </a:pPr>
            <a:r>
              <a:rPr lang="en-US" sz="2000"/>
              <a:t>For employees who successfully complete their promotional working test period, a service rating should be filed at the end of the four (4) month period</a:t>
            </a:r>
          </a:p>
          <a:p>
            <a:pPr>
              <a:lnSpc>
                <a:spcPct val="150000"/>
              </a:lnSpc>
            </a:pPr>
            <a:r>
              <a:rPr lang="en-US" sz="2000"/>
              <a:t>For an employee whose performance has been less than good, failure of a promotional working test period has varying implications</a:t>
            </a:r>
          </a:p>
          <a:p>
            <a:pPr>
              <a:lnSpc>
                <a:spcPct val="150000"/>
              </a:lnSpc>
            </a:pPr>
            <a:r>
              <a:rPr lang="en-US" sz="2000"/>
              <a:t>Failure to complete evaluation will default employees to permanent</a:t>
            </a:r>
          </a:p>
        </p:txBody>
      </p:sp>
    </p:spTree>
    <p:extLst>
      <p:ext uri="{BB962C8B-B14F-4D97-AF65-F5344CB8AC3E}">
        <p14:creationId xmlns:p14="http://schemas.microsoft.com/office/powerpoint/2010/main" val="2856230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a:t>Service Rating</a:t>
            </a:r>
            <a:br>
              <a:rPr lang="en-US"/>
            </a:br>
            <a:r>
              <a:rPr lang="en-US" sz="3200"/>
              <a:t>Working Test Period Extensions</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000" dirty="0"/>
              <a:t>Extensions</a:t>
            </a:r>
          </a:p>
          <a:p>
            <a:pPr lvl="1">
              <a:lnSpc>
                <a:spcPct val="150000"/>
              </a:lnSpc>
              <a:buFont typeface="Courier New" panose="02070309020205020404" pitchFamily="49" charset="0"/>
              <a:buChar char="o"/>
            </a:pPr>
            <a:r>
              <a:rPr lang="en-US" sz="1600" dirty="0"/>
              <a:t>Initial and promotion</a:t>
            </a:r>
          </a:p>
          <a:p>
            <a:pPr lvl="1">
              <a:lnSpc>
                <a:spcPct val="150000"/>
              </a:lnSpc>
              <a:buFont typeface="Courier New" panose="02070309020205020404" pitchFamily="49" charset="0"/>
              <a:buChar char="o"/>
            </a:pPr>
            <a:r>
              <a:rPr lang="en-US" sz="1600" dirty="0"/>
              <a:t>Extensions do not normally extend beyond three (3) months, but may be as long as six (6) months</a:t>
            </a:r>
          </a:p>
          <a:p>
            <a:pPr lvl="1">
              <a:lnSpc>
                <a:spcPct val="150000"/>
              </a:lnSpc>
              <a:buFont typeface="Courier New" panose="02070309020205020404" pitchFamily="49" charset="0"/>
              <a:buChar char="o"/>
            </a:pPr>
            <a:r>
              <a:rPr lang="en-US" sz="1600" dirty="0"/>
              <a:t>Common reasons:</a:t>
            </a:r>
          </a:p>
          <a:p>
            <a:pPr lvl="2">
              <a:lnSpc>
                <a:spcPct val="150000"/>
              </a:lnSpc>
              <a:buFont typeface="Wingdings" panose="05000000000000000000" pitchFamily="2" charset="2"/>
              <a:buChar char="§"/>
            </a:pPr>
            <a:r>
              <a:rPr lang="en-US" sz="1400" dirty="0"/>
              <a:t>Completing skills training </a:t>
            </a:r>
          </a:p>
          <a:p>
            <a:pPr lvl="2">
              <a:lnSpc>
                <a:spcPct val="150000"/>
              </a:lnSpc>
              <a:buFont typeface="Wingdings" panose="05000000000000000000" pitchFamily="2" charset="2"/>
              <a:buChar char="§"/>
            </a:pPr>
            <a:r>
              <a:rPr lang="en-US" sz="1400" dirty="0"/>
              <a:t>Not sufficient time to observe performance </a:t>
            </a:r>
          </a:p>
          <a:p>
            <a:pPr lvl="2">
              <a:lnSpc>
                <a:spcPct val="150000"/>
              </a:lnSpc>
              <a:buFont typeface="Wingdings" panose="05000000000000000000" pitchFamily="2" charset="2"/>
              <a:buChar char="§"/>
            </a:pPr>
            <a:r>
              <a:rPr lang="en-US" sz="1400" dirty="0"/>
              <a:t>On a performance improvement plan</a:t>
            </a:r>
          </a:p>
          <a:p>
            <a:pPr>
              <a:lnSpc>
                <a:spcPct val="150000"/>
              </a:lnSpc>
              <a:buFont typeface="Wingdings" panose="05000000000000000000" pitchFamily="2" charset="2"/>
              <a:buChar char="Ø"/>
            </a:pPr>
            <a:r>
              <a:rPr lang="en-US" sz="2000" dirty="0"/>
              <a:t>Requests must be submitted to Labor Relations four (4) weeks prior to the end of the working test period</a:t>
            </a:r>
          </a:p>
          <a:p>
            <a:pPr lvl="2">
              <a:lnSpc>
                <a:spcPct val="150000"/>
              </a:lnSpc>
              <a:buFont typeface="Wingdings" panose="05000000000000000000" pitchFamily="2" charset="2"/>
              <a:buChar char="§"/>
            </a:pPr>
            <a:endParaRPr lang="en-US" sz="1200" dirty="0"/>
          </a:p>
        </p:txBody>
      </p:sp>
    </p:spTree>
    <p:extLst>
      <p:ext uri="{BB962C8B-B14F-4D97-AF65-F5344CB8AC3E}">
        <p14:creationId xmlns:p14="http://schemas.microsoft.com/office/powerpoint/2010/main" val="770766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a:t>Points for filling out the form</a:t>
            </a:r>
            <a:endParaRPr lang="en-US" sz="3200"/>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r>
              <a:rPr lang="en-US" sz="2000" dirty="0"/>
              <a:t>The Performance Appraisal form is in Kuali. </a:t>
            </a:r>
          </a:p>
          <a:p>
            <a:r>
              <a:rPr lang="en-US" sz="2000" dirty="0"/>
              <a:t>The State of Connecticut form has been moved online for the Department to use for annual evaluations.</a:t>
            </a:r>
          </a:p>
          <a:p>
            <a:r>
              <a:rPr lang="en-US" sz="2000" dirty="0"/>
              <a:t>There are “Job Elements” that require ratings of various levels.</a:t>
            </a:r>
          </a:p>
          <a:p>
            <a:r>
              <a:rPr lang="en-US" sz="2000" dirty="0"/>
              <a:t>You will check the appropriate box for each job element, and you may note whether the employee has gotten better, stayed the same or gotten worse over the last year. </a:t>
            </a:r>
          </a:p>
          <a:p>
            <a:r>
              <a:rPr lang="en-US" sz="2000" dirty="0"/>
              <a:t>Include </a:t>
            </a:r>
            <a:r>
              <a:rPr lang="en-US" sz="2000"/>
              <a:t>comments to provide </a:t>
            </a:r>
            <a:r>
              <a:rPr lang="en-US" sz="2000" dirty="0"/>
              <a:t>additional information to the employee.</a:t>
            </a:r>
          </a:p>
        </p:txBody>
      </p:sp>
    </p:spTree>
    <p:extLst>
      <p:ext uri="{BB962C8B-B14F-4D97-AF65-F5344CB8AC3E}">
        <p14:creationId xmlns:p14="http://schemas.microsoft.com/office/powerpoint/2010/main" val="706709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Service Rating</a:t>
            </a:r>
            <a:br>
              <a:rPr lang="en-US" dirty="0"/>
            </a:br>
            <a:endParaRPr lang="en-US" sz="3200" dirty="0"/>
          </a:p>
        </p:txBody>
      </p:sp>
      <p:sp>
        <p:nvSpPr>
          <p:cNvPr id="6" name="Arrow: Right 5">
            <a:extLst>
              <a:ext uri="{FF2B5EF4-FFF2-40B4-BE49-F238E27FC236}">
                <a16:creationId xmlns:a16="http://schemas.microsoft.com/office/drawing/2014/main" id="{026F3181-2109-49D8-8B6E-987ABE1A2630}"/>
              </a:ext>
            </a:extLst>
          </p:cNvPr>
          <p:cNvSpPr/>
          <p:nvPr/>
        </p:nvSpPr>
        <p:spPr>
          <a:xfrm>
            <a:off x="374073" y="3429000"/>
            <a:ext cx="3414409" cy="199417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dirty="0"/>
              <a:t>Employee info, type of Service Rating, and period covered (9/1/yyyy-8/31/</a:t>
            </a:r>
            <a:r>
              <a:rPr lang="en-US" sz="1600" dirty="0" err="1"/>
              <a:t>yyyy</a:t>
            </a:r>
            <a:r>
              <a:rPr lang="en-US" sz="1600" dirty="0"/>
              <a:t>)</a:t>
            </a:r>
          </a:p>
        </p:txBody>
      </p:sp>
      <p:pic>
        <p:nvPicPr>
          <p:cNvPr id="7" name="Picture 6">
            <a:extLst>
              <a:ext uri="{FF2B5EF4-FFF2-40B4-BE49-F238E27FC236}">
                <a16:creationId xmlns:a16="http://schemas.microsoft.com/office/drawing/2014/main" id="{6E40B3D0-6D13-6CDA-1377-8CB0463D0243}"/>
              </a:ext>
            </a:extLst>
          </p:cNvPr>
          <p:cNvPicPr>
            <a:picLocks noChangeAspect="1"/>
          </p:cNvPicPr>
          <p:nvPr/>
        </p:nvPicPr>
        <p:blipFill>
          <a:blip r:embed="rId4"/>
          <a:stretch>
            <a:fillRect/>
          </a:stretch>
        </p:blipFill>
        <p:spPr>
          <a:xfrm>
            <a:off x="3788482" y="2162433"/>
            <a:ext cx="8300313" cy="4547286"/>
          </a:xfrm>
          <a:prstGeom prst="rect">
            <a:avLst/>
          </a:prstGeom>
        </p:spPr>
      </p:pic>
    </p:spTree>
    <p:custDataLst>
      <p:tags r:id="rId1"/>
    </p:custDataLst>
    <p:extLst>
      <p:ext uri="{BB962C8B-B14F-4D97-AF65-F5344CB8AC3E}">
        <p14:creationId xmlns:p14="http://schemas.microsoft.com/office/powerpoint/2010/main" val="4062591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Service Rating</a:t>
            </a:r>
            <a:br>
              <a:rPr lang="en-US" dirty="0"/>
            </a:br>
            <a:endParaRPr lang="en-US" sz="3200" dirty="0"/>
          </a:p>
        </p:txBody>
      </p:sp>
      <p:sp>
        <p:nvSpPr>
          <p:cNvPr id="9" name="Arrow: Right 8">
            <a:extLst>
              <a:ext uri="{FF2B5EF4-FFF2-40B4-BE49-F238E27FC236}">
                <a16:creationId xmlns:a16="http://schemas.microsoft.com/office/drawing/2014/main" id="{7909020B-C790-B711-0EA7-3E68FE316B8A}"/>
              </a:ext>
            </a:extLst>
          </p:cNvPr>
          <p:cNvSpPr/>
          <p:nvPr/>
        </p:nvSpPr>
        <p:spPr>
          <a:xfrm>
            <a:off x="716157" y="3429000"/>
            <a:ext cx="2357306" cy="132556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Job elements and ratings</a:t>
            </a:r>
          </a:p>
        </p:txBody>
      </p:sp>
      <p:pic>
        <p:nvPicPr>
          <p:cNvPr id="4" name="Picture 3">
            <a:extLst>
              <a:ext uri="{FF2B5EF4-FFF2-40B4-BE49-F238E27FC236}">
                <a16:creationId xmlns:a16="http://schemas.microsoft.com/office/drawing/2014/main" id="{596A6BE8-FD28-6B95-BE64-A05F1061ACF6}"/>
              </a:ext>
            </a:extLst>
          </p:cNvPr>
          <p:cNvPicPr>
            <a:picLocks noChangeAspect="1"/>
          </p:cNvPicPr>
          <p:nvPr/>
        </p:nvPicPr>
        <p:blipFill>
          <a:blip r:embed="rId3"/>
          <a:stretch>
            <a:fillRect/>
          </a:stretch>
        </p:blipFill>
        <p:spPr>
          <a:xfrm>
            <a:off x="3172317" y="2278764"/>
            <a:ext cx="8693597" cy="3626036"/>
          </a:xfrm>
          <a:prstGeom prst="rect">
            <a:avLst/>
          </a:prstGeom>
        </p:spPr>
      </p:pic>
    </p:spTree>
    <p:custDataLst>
      <p:tags r:id="rId1"/>
    </p:custDataLst>
    <p:extLst>
      <p:ext uri="{BB962C8B-B14F-4D97-AF65-F5344CB8AC3E}">
        <p14:creationId xmlns:p14="http://schemas.microsoft.com/office/powerpoint/2010/main" val="2894239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B501E-7E3E-4BC2-C729-5EA2D54BBA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B05E7C-D25A-955F-DB71-ED22A96570EC}"/>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Service Rating</a:t>
            </a:r>
            <a:br>
              <a:rPr lang="en-US" dirty="0"/>
            </a:br>
            <a:endParaRPr lang="en-US" sz="3200" dirty="0"/>
          </a:p>
        </p:txBody>
      </p:sp>
      <p:sp>
        <p:nvSpPr>
          <p:cNvPr id="6" name="Arrow: Right 5">
            <a:extLst>
              <a:ext uri="{FF2B5EF4-FFF2-40B4-BE49-F238E27FC236}">
                <a16:creationId xmlns:a16="http://schemas.microsoft.com/office/drawing/2014/main" id="{2E037715-168C-CB8B-01CC-44C313244889}"/>
              </a:ext>
            </a:extLst>
          </p:cNvPr>
          <p:cNvSpPr/>
          <p:nvPr/>
        </p:nvSpPr>
        <p:spPr>
          <a:xfrm>
            <a:off x="219201" y="1942766"/>
            <a:ext cx="2357306" cy="132556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a:t>Job elements and ratings</a:t>
            </a:r>
          </a:p>
        </p:txBody>
      </p:sp>
      <p:pic>
        <p:nvPicPr>
          <p:cNvPr id="5" name="Picture 4">
            <a:extLst>
              <a:ext uri="{FF2B5EF4-FFF2-40B4-BE49-F238E27FC236}">
                <a16:creationId xmlns:a16="http://schemas.microsoft.com/office/drawing/2014/main" id="{1140CAE7-5D93-E2FB-BC83-F824E0D85812}"/>
              </a:ext>
            </a:extLst>
          </p:cNvPr>
          <p:cNvPicPr>
            <a:picLocks noChangeAspect="1"/>
          </p:cNvPicPr>
          <p:nvPr/>
        </p:nvPicPr>
        <p:blipFill>
          <a:blip r:embed="rId3"/>
          <a:stretch>
            <a:fillRect/>
          </a:stretch>
        </p:blipFill>
        <p:spPr>
          <a:xfrm>
            <a:off x="2576507" y="2297483"/>
            <a:ext cx="8503087" cy="3340272"/>
          </a:xfrm>
          <a:prstGeom prst="rect">
            <a:avLst/>
          </a:prstGeom>
        </p:spPr>
      </p:pic>
    </p:spTree>
    <p:custDataLst>
      <p:tags r:id="rId1"/>
    </p:custDataLst>
    <p:extLst>
      <p:ext uri="{BB962C8B-B14F-4D97-AF65-F5344CB8AC3E}">
        <p14:creationId xmlns:p14="http://schemas.microsoft.com/office/powerpoint/2010/main" val="1789597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B58F9-67E0-FCEA-292D-8C0F12EEFE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FBB5E3-B5AB-8376-81F1-E1A758677DB5}"/>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Service Rating</a:t>
            </a:r>
            <a:br>
              <a:rPr lang="en-US" dirty="0"/>
            </a:br>
            <a:endParaRPr lang="en-US" sz="3200" dirty="0"/>
          </a:p>
        </p:txBody>
      </p:sp>
      <p:sp>
        <p:nvSpPr>
          <p:cNvPr id="7" name="Arrow: Right 6">
            <a:extLst>
              <a:ext uri="{FF2B5EF4-FFF2-40B4-BE49-F238E27FC236}">
                <a16:creationId xmlns:a16="http://schemas.microsoft.com/office/drawing/2014/main" id="{D8B62524-4467-7DC6-835D-31FE50CD3BAE}"/>
              </a:ext>
            </a:extLst>
          </p:cNvPr>
          <p:cNvSpPr/>
          <p:nvPr/>
        </p:nvSpPr>
        <p:spPr>
          <a:xfrm>
            <a:off x="219201" y="1942766"/>
            <a:ext cx="2357306" cy="132556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a:t>Job elements and ratings</a:t>
            </a:r>
          </a:p>
        </p:txBody>
      </p:sp>
      <p:pic>
        <p:nvPicPr>
          <p:cNvPr id="4" name="Picture 3">
            <a:extLst>
              <a:ext uri="{FF2B5EF4-FFF2-40B4-BE49-F238E27FC236}">
                <a16:creationId xmlns:a16="http://schemas.microsoft.com/office/drawing/2014/main" id="{5F7A00DA-8EF4-DBCD-B5D5-CF04E88C63B1}"/>
              </a:ext>
            </a:extLst>
          </p:cNvPr>
          <p:cNvPicPr>
            <a:picLocks noChangeAspect="1"/>
          </p:cNvPicPr>
          <p:nvPr/>
        </p:nvPicPr>
        <p:blipFill>
          <a:blip r:embed="rId3"/>
          <a:stretch>
            <a:fillRect/>
          </a:stretch>
        </p:blipFill>
        <p:spPr>
          <a:xfrm>
            <a:off x="2736407" y="2180700"/>
            <a:ext cx="8617393" cy="3473629"/>
          </a:xfrm>
          <a:prstGeom prst="rect">
            <a:avLst/>
          </a:prstGeom>
        </p:spPr>
      </p:pic>
    </p:spTree>
    <p:custDataLst>
      <p:tags r:id="rId1"/>
    </p:custDataLst>
    <p:extLst>
      <p:ext uri="{BB962C8B-B14F-4D97-AF65-F5344CB8AC3E}">
        <p14:creationId xmlns:p14="http://schemas.microsoft.com/office/powerpoint/2010/main" val="1461945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fontScale="90000"/>
          </a:bodyPr>
          <a:lstStyle/>
          <a:p>
            <a:pPr algn="ctr"/>
            <a:r>
              <a:rPr lang="en-US" sz="3600"/>
              <a:t>Service Rating</a:t>
            </a:r>
            <a:br>
              <a:rPr lang="en-US"/>
            </a:br>
            <a:r>
              <a:rPr lang="en-US" sz="3100"/>
              <a:t>Consequences of “Less Than Satisfactory” and “Unsatisfactory” ratings</a:t>
            </a:r>
            <a:endParaRPr lang="en-US" sz="3200"/>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000" dirty="0"/>
              <a:t>A “Less Than Good” service rating may mean that an employee is not eligible for an anniversary increase, promotion or transfer. The supervisor should make it known to Labor Relations (laborrelations@uconn.edu or 486-5684) if an increase is to be denied for a LESS THAN GOOD rating. </a:t>
            </a:r>
          </a:p>
          <a:p>
            <a:pPr>
              <a:lnSpc>
                <a:spcPct val="150000"/>
              </a:lnSpc>
            </a:pPr>
            <a:r>
              <a:rPr lang="en-US" sz="2000" dirty="0"/>
              <a:t>An “Unsatisfactory” rating may result in the denial of an increase. Two consecutive unsatisfactory ratings, filed within two years of each other, may be cause for dismissal.</a:t>
            </a:r>
          </a:p>
        </p:txBody>
      </p:sp>
    </p:spTree>
    <p:custDataLst>
      <p:tags r:id="rId1"/>
    </p:custDataLst>
    <p:extLst>
      <p:ext uri="{BB962C8B-B14F-4D97-AF65-F5344CB8AC3E}">
        <p14:creationId xmlns:p14="http://schemas.microsoft.com/office/powerpoint/2010/main" val="3738596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sz="3600"/>
              <a:t>Service Rating</a:t>
            </a:r>
            <a:br>
              <a:rPr lang="en-US"/>
            </a:br>
            <a:r>
              <a:rPr lang="en-US" sz="3200"/>
              <a:t>“Less Than Good” Performance</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fontScale="85000" lnSpcReduction="10000"/>
          </a:bodyPr>
          <a:lstStyle/>
          <a:p>
            <a:pPr>
              <a:lnSpc>
                <a:spcPct val="150000"/>
              </a:lnSpc>
            </a:pPr>
            <a:r>
              <a:rPr lang="en-US" sz="2000" dirty="0"/>
              <a:t>Before filing a "less than good" service rating, supervisors should call Labor Relations at ext. 5684 or laborrelations@uconn.edu for guidance. </a:t>
            </a:r>
          </a:p>
          <a:p>
            <a:pPr>
              <a:lnSpc>
                <a:spcPct val="150000"/>
              </a:lnSpc>
            </a:pPr>
            <a:r>
              <a:rPr lang="en-US" sz="2000" dirty="0"/>
              <a:t> Supervisors should be able to answer "yes" to the following questions before filing a "less than good" rating: </a:t>
            </a:r>
          </a:p>
          <a:p>
            <a:pPr marL="914400" lvl="1" indent="-457200">
              <a:lnSpc>
                <a:spcPct val="150000"/>
              </a:lnSpc>
              <a:buFont typeface="+mj-lt"/>
              <a:buAutoNum type="arabicPeriod"/>
            </a:pPr>
            <a:r>
              <a:rPr lang="en-US" sz="1600" dirty="0"/>
              <a:t>Is the employee working within his/her job specification? </a:t>
            </a:r>
          </a:p>
          <a:p>
            <a:pPr marL="914400" lvl="1" indent="-457200">
              <a:lnSpc>
                <a:spcPct val="150000"/>
              </a:lnSpc>
              <a:buFont typeface="+mj-lt"/>
              <a:buAutoNum type="arabicPeriod"/>
            </a:pPr>
            <a:r>
              <a:rPr lang="en-US" sz="1600" dirty="0"/>
              <a:t>Have the University's and the department's rules, regulations and policies been explained to the employee? Is there documentation as to when and how? </a:t>
            </a:r>
          </a:p>
          <a:p>
            <a:pPr marL="914400" lvl="1" indent="-457200">
              <a:lnSpc>
                <a:spcPct val="150000"/>
              </a:lnSpc>
              <a:buFont typeface="+mj-lt"/>
              <a:buAutoNum type="arabicPeriod"/>
            </a:pPr>
            <a:r>
              <a:rPr lang="en-US" sz="1600" dirty="0"/>
              <a:t>Has the employee been given adequate training in order to perform his/her duties? </a:t>
            </a:r>
          </a:p>
          <a:p>
            <a:pPr marL="914400" lvl="1" indent="-457200">
              <a:lnSpc>
                <a:spcPct val="150000"/>
              </a:lnSpc>
              <a:buFont typeface="+mj-lt"/>
              <a:buAutoNum type="arabicPeriod"/>
            </a:pPr>
            <a:r>
              <a:rPr lang="en-US" sz="1600" dirty="0"/>
              <a:t>Have performance problems been pointed out to the employee and suggestions for improvement been made? Is there documentation to show dates of counseling sessions and progressive discipline? Has a letter of warning specifically referencing the possibility of a "less than good" rating been given to the employee? </a:t>
            </a:r>
          </a:p>
          <a:p>
            <a:pPr marL="914400" lvl="1" indent="-457200">
              <a:lnSpc>
                <a:spcPct val="150000"/>
              </a:lnSpc>
              <a:buFont typeface="+mj-lt"/>
              <a:buAutoNum type="arabicPeriod"/>
            </a:pPr>
            <a:r>
              <a:rPr lang="en-US" sz="1600" dirty="0"/>
              <a:t>Has the employee been given sufficient time and opportunity to improve his/her performance? </a:t>
            </a:r>
          </a:p>
          <a:p>
            <a:pPr marL="914400" lvl="1" indent="-457200">
              <a:lnSpc>
                <a:spcPct val="150000"/>
              </a:lnSpc>
              <a:buFont typeface="+mj-lt"/>
              <a:buAutoNum type="arabicPeriod"/>
            </a:pPr>
            <a:r>
              <a:rPr lang="en-US" sz="1600" dirty="0"/>
              <a:t>Is the rating an objective evaluation? </a:t>
            </a:r>
          </a:p>
        </p:txBody>
      </p:sp>
    </p:spTree>
    <p:custDataLst>
      <p:tags r:id="rId1"/>
    </p:custDataLst>
    <p:extLst>
      <p:ext uri="{BB962C8B-B14F-4D97-AF65-F5344CB8AC3E}">
        <p14:creationId xmlns:p14="http://schemas.microsoft.com/office/powerpoint/2010/main" val="3934349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a:t>What is a Service Rating?</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lstStyle/>
          <a:p>
            <a:r>
              <a:rPr lang="en-US"/>
              <a:t>A written evaluation of the employee’s performance over a specified time period</a:t>
            </a:r>
          </a:p>
        </p:txBody>
      </p:sp>
      <p:pic>
        <p:nvPicPr>
          <p:cNvPr id="4" name="Picture 3">
            <a:extLst>
              <a:ext uri="{FF2B5EF4-FFF2-40B4-BE49-F238E27FC236}">
                <a16:creationId xmlns:a16="http://schemas.microsoft.com/office/drawing/2014/main" id="{DFF35A66-BBAB-4AAE-9839-3591FA0F24B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538806" y="2826322"/>
            <a:ext cx="4293809" cy="2981812"/>
          </a:xfrm>
          <a:prstGeom prst="rect">
            <a:avLst/>
          </a:prstGeom>
        </p:spPr>
      </p:pic>
      <p:sp>
        <p:nvSpPr>
          <p:cNvPr id="5" name="TextBox 5">
            <a:extLst>
              <a:ext uri="{FF2B5EF4-FFF2-40B4-BE49-F238E27FC236}">
                <a16:creationId xmlns:a16="http://schemas.microsoft.com/office/drawing/2014/main" id="{03D7766C-92F3-4EB0-88A3-EED1A2D471D7}"/>
              </a:ext>
            </a:extLst>
          </p:cNvPr>
          <p:cNvSpPr txBox="1"/>
          <p:nvPr/>
        </p:nvSpPr>
        <p:spPr>
          <a:xfrm>
            <a:off x="4275620" y="5761716"/>
            <a:ext cx="5317587"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a:hlinkClick r:id="rId3" tooltip="https://commons.wikimedia.org/wiki/File:Document-passed.svg"/>
              </a:rPr>
              <a:t>This Photo</a:t>
            </a:r>
            <a:r>
              <a:rPr lang="en-US" sz="900"/>
              <a:t> by Unknown Author is licensed under </a:t>
            </a:r>
            <a:r>
              <a:rPr lang="en-US" sz="900">
                <a:hlinkClick r:id="rId4" tooltip="https://creativecommons.org/licenses/by-sa/3.0/"/>
              </a:rPr>
              <a:t>CC BY-SA</a:t>
            </a:r>
            <a:endParaRPr lang="en-US" sz="900"/>
          </a:p>
        </p:txBody>
      </p:sp>
    </p:spTree>
    <p:extLst>
      <p:ext uri="{BB962C8B-B14F-4D97-AF65-F5344CB8AC3E}">
        <p14:creationId xmlns:p14="http://schemas.microsoft.com/office/powerpoint/2010/main" val="1667260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sz="3600"/>
              <a:t>Service Rating</a:t>
            </a:r>
            <a:br>
              <a:rPr lang="en-US"/>
            </a:br>
            <a:r>
              <a:rPr lang="en-US" sz="3200"/>
              <a:t>Evaluating Attendance</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667250"/>
          </a:xfrm>
        </p:spPr>
        <p:txBody>
          <a:bodyPr>
            <a:normAutofit fontScale="40000" lnSpcReduction="20000"/>
          </a:bodyPr>
          <a:lstStyle/>
          <a:p>
            <a:pPr>
              <a:lnSpc>
                <a:spcPct val="150000"/>
              </a:lnSpc>
            </a:pPr>
            <a:r>
              <a:rPr lang="en-US" sz="4000" dirty="0"/>
              <a:t>Attendance rating based on:</a:t>
            </a:r>
          </a:p>
          <a:p>
            <a:pPr marL="914400" lvl="1" indent="-457200">
              <a:lnSpc>
                <a:spcPct val="150000"/>
              </a:lnSpc>
              <a:buFont typeface="+mj-lt"/>
              <a:buAutoNum type="arabicPeriod"/>
            </a:pPr>
            <a:r>
              <a:rPr lang="en-US" sz="3500" dirty="0"/>
              <a:t>The number of days and occasions (</a:t>
            </a:r>
            <a:r>
              <a:rPr lang="en-US" sz="3500" dirty="0">
                <a:hlinkClick r:id="rId3"/>
              </a:rPr>
              <a:t>Guidance on Attendance</a:t>
            </a:r>
            <a:r>
              <a:rPr lang="en-US" sz="3500" dirty="0"/>
              <a:t>),</a:t>
            </a:r>
          </a:p>
          <a:p>
            <a:pPr marL="914400" lvl="1" indent="-457200">
              <a:lnSpc>
                <a:spcPct val="150000"/>
              </a:lnSpc>
              <a:buFont typeface="+mj-lt"/>
              <a:buAutoNum type="arabicPeriod"/>
            </a:pPr>
            <a:r>
              <a:rPr lang="en-US" sz="3500" dirty="0"/>
              <a:t>An employee's tardiness record, and </a:t>
            </a:r>
          </a:p>
          <a:p>
            <a:pPr marL="914400" lvl="1" indent="-457200">
              <a:lnSpc>
                <a:spcPct val="150000"/>
              </a:lnSpc>
              <a:buFont typeface="+mj-lt"/>
              <a:buAutoNum type="arabicPeriod"/>
            </a:pPr>
            <a:r>
              <a:rPr lang="en-US" sz="3500" dirty="0"/>
              <a:t>Any unauthorized leave</a:t>
            </a:r>
          </a:p>
          <a:p>
            <a:pPr>
              <a:lnSpc>
                <a:spcPct val="150000"/>
              </a:lnSpc>
            </a:pPr>
            <a:r>
              <a:rPr lang="en-US" sz="4000" dirty="0"/>
              <a:t>Excessive use of sick leave should be evaluated considering the following factors:</a:t>
            </a:r>
          </a:p>
          <a:p>
            <a:pPr marL="800100" lvl="1" indent="-342900">
              <a:lnSpc>
                <a:spcPct val="150000"/>
              </a:lnSpc>
              <a:buFont typeface="+mj-lt"/>
              <a:buAutoNum type="arabicPeriod"/>
            </a:pPr>
            <a:r>
              <a:rPr lang="en-US" sz="3500" dirty="0"/>
              <a:t>Number of days taken, and number of occasions </a:t>
            </a:r>
          </a:p>
          <a:p>
            <a:pPr marL="800100" lvl="1" indent="-342900">
              <a:lnSpc>
                <a:spcPct val="150000"/>
              </a:lnSpc>
              <a:buFont typeface="+mj-lt"/>
              <a:buAutoNum type="arabicPeriod"/>
            </a:pPr>
            <a:r>
              <a:rPr lang="en-US" sz="3500" dirty="0"/>
              <a:t>Patterns of usage</a:t>
            </a:r>
          </a:p>
          <a:p>
            <a:pPr marL="800100" lvl="1" indent="-342900">
              <a:lnSpc>
                <a:spcPct val="150000"/>
              </a:lnSpc>
              <a:buFont typeface="+mj-lt"/>
              <a:buAutoNum type="arabicPeriod"/>
            </a:pPr>
            <a:r>
              <a:rPr lang="en-US" sz="3500" dirty="0"/>
              <a:t>The employee's past record</a:t>
            </a:r>
          </a:p>
          <a:p>
            <a:pPr marL="800100" lvl="1" indent="-342900">
              <a:lnSpc>
                <a:spcPct val="150000"/>
              </a:lnSpc>
              <a:buFont typeface="+mj-lt"/>
              <a:buAutoNum type="arabicPeriod"/>
            </a:pPr>
            <a:r>
              <a:rPr lang="en-US" sz="3500" dirty="0"/>
              <a:t>The reasons for sick leave use</a:t>
            </a:r>
          </a:p>
          <a:p>
            <a:pPr marL="800100" lvl="1" indent="-342900">
              <a:lnSpc>
                <a:spcPct val="150000"/>
              </a:lnSpc>
              <a:buFont typeface="+mj-lt"/>
              <a:buAutoNum type="arabicPeriod"/>
            </a:pPr>
            <a:r>
              <a:rPr lang="en-US" sz="3500" dirty="0"/>
              <a:t>Extenuating circumstances</a:t>
            </a:r>
          </a:p>
          <a:p>
            <a:pPr>
              <a:lnSpc>
                <a:spcPct val="150000"/>
              </a:lnSpc>
            </a:pPr>
            <a:r>
              <a:rPr lang="en-US" sz="4000" dirty="0"/>
              <a:t>For employees whose attendance needs improvement, copies of counseling letters and/or medical certificate requirements and warnings should be attached to the rating. </a:t>
            </a:r>
          </a:p>
          <a:p>
            <a:pPr>
              <a:lnSpc>
                <a:spcPct val="150000"/>
              </a:lnSpc>
            </a:pPr>
            <a:endParaRPr lang="en-US" sz="2000" dirty="0"/>
          </a:p>
        </p:txBody>
      </p:sp>
    </p:spTree>
    <p:custDataLst>
      <p:tags r:id="rId1"/>
    </p:custDataLst>
    <p:extLst>
      <p:ext uri="{BB962C8B-B14F-4D97-AF65-F5344CB8AC3E}">
        <p14:creationId xmlns:p14="http://schemas.microsoft.com/office/powerpoint/2010/main" val="2832769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3">
            <a:extLst>
              <a:ext uri="{FF2B5EF4-FFF2-40B4-BE49-F238E27FC236}">
                <a16:creationId xmlns:a16="http://schemas.microsoft.com/office/drawing/2014/main" id="{60E9A6ED-B880-44EA-8D60-C9D3C82CC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310999" y="320442"/>
            <a:ext cx="4426410" cy="1665893"/>
          </a:xfrm>
        </p:spPr>
        <p:txBody>
          <a:bodyPr vert="horz" lIns="91440" tIns="45720" rIns="91440" bIns="45720" rtlCol="0" anchor="ctr">
            <a:normAutofit/>
          </a:bodyPr>
          <a:lstStyle/>
          <a:p>
            <a:r>
              <a:rPr lang="en-US" sz="4000" dirty="0"/>
              <a:t>Service Rating</a:t>
            </a:r>
            <a:br>
              <a:rPr lang="en-US" sz="4000" dirty="0"/>
            </a:br>
            <a:endParaRPr lang="en-US" sz="4000" dirty="0"/>
          </a:p>
        </p:txBody>
      </p:sp>
      <p:sp>
        <p:nvSpPr>
          <p:cNvPr id="9" name="Arrow: Right 8">
            <a:extLst>
              <a:ext uri="{FF2B5EF4-FFF2-40B4-BE49-F238E27FC236}">
                <a16:creationId xmlns:a16="http://schemas.microsoft.com/office/drawing/2014/main" id="{4E048407-75A5-4B4B-89F3-4A2D7232A049}"/>
              </a:ext>
            </a:extLst>
          </p:cNvPr>
          <p:cNvSpPr/>
          <p:nvPr/>
        </p:nvSpPr>
        <p:spPr>
          <a:xfrm>
            <a:off x="461356" y="2306777"/>
            <a:ext cx="2926526" cy="152704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spcAft>
                <a:spcPts val="600"/>
              </a:spcAft>
            </a:pPr>
            <a:r>
              <a:rPr lang="en-US" sz="1400"/>
              <a:t>Supervisory feedback and overall evaluation of employee</a:t>
            </a:r>
          </a:p>
        </p:txBody>
      </p:sp>
      <p:sp>
        <p:nvSpPr>
          <p:cNvPr id="13" name="TextBox 12">
            <a:extLst>
              <a:ext uri="{FF2B5EF4-FFF2-40B4-BE49-F238E27FC236}">
                <a16:creationId xmlns:a16="http://schemas.microsoft.com/office/drawing/2014/main" id="{11AEA100-63E7-4F89-A615-5C115386FF5D}"/>
              </a:ext>
            </a:extLst>
          </p:cNvPr>
          <p:cNvSpPr txBox="1"/>
          <p:nvPr/>
        </p:nvSpPr>
        <p:spPr>
          <a:xfrm>
            <a:off x="461356" y="3833826"/>
            <a:ext cx="2774387" cy="1077218"/>
          </a:xfrm>
          <a:prstGeom prst="rect">
            <a:avLst/>
          </a:prstGeom>
          <a:noFill/>
        </p:spPr>
        <p:txBody>
          <a:bodyPr wrap="square" rtlCol="0">
            <a:spAutoFit/>
          </a:bodyPr>
          <a:lstStyle/>
          <a:p>
            <a:pPr marL="285750" indent="-285750">
              <a:buFont typeface="Wingdings" panose="05000000000000000000" pitchFamily="2" charset="2"/>
              <a:buChar char="Ø"/>
            </a:pPr>
            <a:r>
              <a:rPr lang="en-US" sz="1600" dirty="0"/>
              <a:t>Please be sure to take into consideration discipline that has been documented for this evaluation period</a:t>
            </a:r>
          </a:p>
        </p:txBody>
      </p:sp>
      <p:pic>
        <p:nvPicPr>
          <p:cNvPr id="5" name="Picture 4">
            <a:extLst>
              <a:ext uri="{FF2B5EF4-FFF2-40B4-BE49-F238E27FC236}">
                <a16:creationId xmlns:a16="http://schemas.microsoft.com/office/drawing/2014/main" id="{6C6F0599-AF37-C0FD-1642-B6DB61EF47BD}"/>
              </a:ext>
            </a:extLst>
          </p:cNvPr>
          <p:cNvPicPr>
            <a:picLocks noChangeAspect="1"/>
          </p:cNvPicPr>
          <p:nvPr/>
        </p:nvPicPr>
        <p:blipFill>
          <a:blip r:embed="rId3"/>
          <a:stretch>
            <a:fillRect/>
          </a:stretch>
        </p:blipFill>
        <p:spPr>
          <a:xfrm>
            <a:off x="3451143" y="1474386"/>
            <a:ext cx="8674546" cy="3695890"/>
          </a:xfrm>
          <a:prstGeom prst="rect">
            <a:avLst/>
          </a:prstGeom>
        </p:spPr>
      </p:pic>
    </p:spTree>
    <p:custDataLst>
      <p:tags r:id="rId1"/>
    </p:custDataLst>
    <p:extLst>
      <p:ext uri="{BB962C8B-B14F-4D97-AF65-F5344CB8AC3E}">
        <p14:creationId xmlns:p14="http://schemas.microsoft.com/office/powerpoint/2010/main" val="1992963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sz="3600"/>
              <a:t>Overall Rating</a:t>
            </a:r>
            <a:endParaRPr lang="en-US" sz="3200"/>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400"/>
              <a:t>You will then give an overall evaluation of the employee. You may select:</a:t>
            </a:r>
          </a:p>
          <a:p>
            <a:pPr lvl="1">
              <a:lnSpc>
                <a:spcPct val="150000"/>
              </a:lnSpc>
              <a:buFont typeface="Courier New" panose="02070309020205020404" pitchFamily="49" charset="0"/>
              <a:buChar char="o"/>
            </a:pPr>
            <a:r>
              <a:rPr lang="en-US" sz="1800"/>
              <a:t> Excellent</a:t>
            </a:r>
          </a:p>
          <a:p>
            <a:pPr lvl="1">
              <a:lnSpc>
                <a:spcPct val="150000"/>
              </a:lnSpc>
              <a:buFont typeface="Courier New" panose="02070309020205020404" pitchFamily="49" charset="0"/>
              <a:buChar char="o"/>
            </a:pPr>
            <a:r>
              <a:rPr lang="en-US" sz="1800"/>
              <a:t>Good</a:t>
            </a:r>
          </a:p>
          <a:p>
            <a:pPr lvl="1">
              <a:lnSpc>
                <a:spcPct val="150000"/>
              </a:lnSpc>
              <a:buFont typeface="Courier New" panose="02070309020205020404" pitchFamily="49" charset="0"/>
              <a:buChar char="o"/>
            </a:pPr>
            <a:r>
              <a:rPr lang="en-US" sz="1800"/>
              <a:t>Satisfactory</a:t>
            </a:r>
          </a:p>
          <a:p>
            <a:pPr lvl="1">
              <a:lnSpc>
                <a:spcPct val="150000"/>
              </a:lnSpc>
              <a:buFont typeface="Courier New" panose="02070309020205020404" pitchFamily="49" charset="0"/>
              <a:buChar char="o"/>
            </a:pPr>
            <a:r>
              <a:rPr lang="en-US" sz="1800"/>
              <a:t>Fair</a:t>
            </a:r>
          </a:p>
          <a:p>
            <a:pPr lvl="1">
              <a:lnSpc>
                <a:spcPct val="150000"/>
              </a:lnSpc>
              <a:buFont typeface="Courier New" panose="02070309020205020404" pitchFamily="49" charset="0"/>
              <a:buChar char="o"/>
            </a:pPr>
            <a:r>
              <a:rPr lang="en-US" sz="1800"/>
              <a:t>Unsatisfactory</a:t>
            </a:r>
          </a:p>
          <a:p>
            <a:pPr>
              <a:lnSpc>
                <a:spcPct val="150000"/>
              </a:lnSpc>
              <a:buFont typeface="Wingdings" panose="05000000000000000000" pitchFamily="2" charset="2"/>
              <a:buChar char="Ø"/>
            </a:pPr>
            <a:r>
              <a:rPr lang="en-US" sz="2400"/>
              <a:t>Only fair or unsatisfactory ratings may be grieved</a:t>
            </a:r>
          </a:p>
          <a:p>
            <a:pPr>
              <a:lnSpc>
                <a:spcPct val="150000"/>
              </a:lnSpc>
            </a:pPr>
            <a:endParaRPr lang="en-US" sz="2000"/>
          </a:p>
        </p:txBody>
      </p:sp>
    </p:spTree>
    <p:extLst>
      <p:ext uri="{BB962C8B-B14F-4D97-AF65-F5344CB8AC3E}">
        <p14:creationId xmlns:p14="http://schemas.microsoft.com/office/powerpoint/2010/main" val="553731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sz="3600"/>
              <a:t>“Fair” or “Unsatisfactory” Ratings</a:t>
            </a:r>
            <a:endParaRPr lang="en-US" sz="3200"/>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400"/>
              <a:t>A rating of “unsatisfactory” in one category or “fair” in two categories means that the appraisal is considered “less than good”, and you may only make the overall rating “fair” or “unsatisfactory”</a:t>
            </a:r>
          </a:p>
          <a:p>
            <a:pPr>
              <a:lnSpc>
                <a:spcPct val="150000"/>
              </a:lnSpc>
            </a:pPr>
            <a:r>
              <a:rPr lang="en-US" sz="2400"/>
              <a:t>When deciding eligibility for an annual increment, a single unsatisfactory or two (2) fair ratings may be considered grounds for denial of such step</a:t>
            </a:r>
          </a:p>
          <a:p>
            <a:pPr>
              <a:lnSpc>
                <a:spcPct val="150000"/>
              </a:lnSpc>
            </a:pPr>
            <a:endParaRPr lang="en-US" sz="2000"/>
          </a:p>
        </p:txBody>
      </p:sp>
    </p:spTree>
    <p:extLst>
      <p:ext uri="{BB962C8B-B14F-4D97-AF65-F5344CB8AC3E}">
        <p14:creationId xmlns:p14="http://schemas.microsoft.com/office/powerpoint/2010/main" val="3159339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293329" y="312918"/>
            <a:ext cx="4426410" cy="1665893"/>
          </a:xfrm>
        </p:spPr>
        <p:txBody>
          <a:bodyPr vert="horz" lIns="91440" tIns="45720" rIns="91440" bIns="45720" rtlCol="0" anchor="ctr">
            <a:normAutofit/>
          </a:bodyPr>
          <a:lstStyle/>
          <a:p>
            <a:r>
              <a:rPr lang="en-US" sz="4000" dirty="0"/>
              <a:t>Service Rating</a:t>
            </a:r>
            <a:br>
              <a:rPr lang="en-US" sz="4000" dirty="0"/>
            </a:br>
            <a:endParaRPr lang="en-US" sz="4000" dirty="0"/>
          </a:p>
        </p:txBody>
      </p:sp>
      <p:grpSp>
        <p:nvGrpSpPr>
          <p:cNvPr id="16" name="Group 15">
            <a:extLst>
              <a:ext uri="{FF2B5EF4-FFF2-40B4-BE49-F238E27FC236}">
                <a16:creationId xmlns:a16="http://schemas.microsoft.com/office/drawing/2014/main" id="{C3EFF7F0-951D-4236-A7CE-B7EFB1611AAD}"/>
              </a:ext>
            </a:extLst>
          </p:cNvPr>
          <p:cNvGrpSpPr/>
          <p:nvPr/>
        </p:nvGrpSpPr>
        <p:grpSpPr>
          <a:xfrm>
            <a:off x="219512" y="1350953"/>
            <a:ext cx="8789086" cy="3481801"/>
            <a:chOff x="71585" y="1635202"/>
            <a:chExt cx="8789086" cy="3481801"/>
          </a:xfrm>
        </p:grpSpPr>
        <p:sp>
          <p:nvSpPr>
            <p:cNvPr id="4" name="TextBox 3">
              <a:extLst>
                <a:ext uri="{FF2B5EF4-FFF2-40B4-BE49-F238E27FC236}">
                  <a16:creationId xmlns:a16="http://schemas.microsoft.com/office/drawing/2014/main" id="{D453DA38-0AC5-43CE-9C29-7149A6494C10}"/>
                </a:ext>
              </a:extLst>
            </p:cNvPr>
            <p:cNvSpPr txBox="1"/>
            <p:nvPr/>
          </p:nvSpPr>
          <p:spPr>
            <a:xfrm>
              <a:off x="4434262" y="1635202"/>
              <a:ext cx="4426409" cy="369332"/>
            </a:xfrm>
            <a:prstGeom prst="rect">
              <a:avLst/>
            </a:prstGeom>
            <a:noFill/>
          </p:spPr>
          <p:txBody>
            <a:bodyPr wrap="square" rtlCol="0">
              <a:spAutoFit/>
            </a:bodyPr>
            <a:lstStyle/>
            <a:p>
              <a:r>
                <a:rPr lang="en-US" dirty="0">
                  <a:solidFill>
                    <a:schemeClr val="accent2">
                      <a:lumMod val="75000"/>
                    </a:schemeClr>
                  </a:solidFill>
                </a:rPr>
                <a:t>Supervisor who completes the evaluation</a:t>
              </a:r>
            </a:p>
          </p:txBody>
        </p:sp>
        <p:sp>
          <p:nvSpPr>
            <p:cNvPr id="11" name="TextBox 10">
              <a:extLst>
                <a:ext uri="{FF2B5EF4-FFF2-40B4-BE49-F238E27FC236}">
                  <a16:creationId xmlns:a16="http://schemas.microsoft.com/office/drawing/2014/main" id="{CBCDAD04-6A89-4E22-B5C2-79C229695E71}"/>
                </a:ext>
              </a:extLst>
            </p:cNvPr>
            <p:cNvSpPr txBox="1"/>
            <p:nvPr/>
          </p:nvSpPr>
          <p:spPr>
            <a:xfrm>
              <a:off x="71585" y="3713249"/>
              <a:ext cx="2017114" cy="646331"/>
            </a:xfrm>
            <a:prstGeom prst="rect">
              <a:avLst/>
            </a:prstGeom>
            <a:noFill/>
          </p:spPr>
          <p:txBody>
            <a:bodyPr wrap="square" rtlCol="0">
              <a:spAutoFit/>
            </a:bodyPr>
            <a:lstStyle/>
            <a:p>
              <a:r>
                <a:rPr lang="en-US" dirty="0">
                  <a:solidFill>
                    <a:schemeClr val="accent2">
                      <a:lumMod val="75000"/>
                    </a:schemeClr>
                  </a:solidFill>
                </a:rPr>
                <a:t>Appropriate Manager</a:t>
              </a:r>
            </a:p>
          </p:txBody>
        </p:sp>
        <p:cxnSp>
          <p:nvCxnSpPr>
            <p:cNvPr id="6" name="Straight Arrow Connector 5">
              <a:extLst>
                <a:ext uri="{FF2B5EF4-FFF2-40B4-BE49-F238E27FC236}">
                  <a16:creationId xmlns:a16="http://schemas.microsoft.com/office/drawing/2014/main" id="{589185FD-99CC-426D-BF57-3DB3ABE21903}"/>
                </a:ext>
              </a:extLst>
            </p:cNvPr>
            <p:cNvCxnSpPr>
              <a:cxnSpLocks/>
            </p:cNvCxnSpPr>
            <p:nvPr/>
          </p:nvCxnSpPr>
          <p:spPr>
            <a:xfrm flipH="1">
              <a:off x="4245117" y="2047997"/>
              <a:ext cx="653390" cy="528941"/>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18" name="Connector: Elbow 17">
              <a:extLst>
                <a:ext uri="{FF2B5EF4-FFF2-40B4-BE49-F238E27FC236}">
                  <a16:creationId xmlns:a16="http://schemas.microsoft.com/office/drawing/2014/main" id="{6B8B1F1C-7463-48A5-91FE-BC694D343E4D}"/>
                </a:ext>
              </a:extLst>
            </p:cNvPr>
            <p:cNvCxnSpPr>
              <a:cxnSpLocks/>
            </p:cNvCxnSpPr>
            <p:nvPr/>
          </p:nvCxnSpPr>
          <p:spPr>
            <a:xfrm rot="16200000" flipH="1">
              <a:off x="1223459" y="4251764"/>
              <a:ext cx="996843" cy="733636"/>
            </a:xfrm>
            <a:prstGeom prst="bentConnector3">
              <a:avLst>
                <a:gd name="adj1" fmla="val 50000"/>
              </a:avLst>
            </a:prstGeom>
            <a:ln w="57150">
              <a:tailEnd type="triangle"/>
            </a:ln>
          </p:spPr>
          <p:style>
            <a:lnRef idx="1">
              <a:schemeClr val="accent2"/>
            </a:lnRef>
            <a:fillRef idx="0">
              <a:schemeClr val="accent2"/>
            </a:fillRef>
            <a:effectRef idx="0">
              <a:schemeClr val="accent2"/>
            </a:effectRef>
            <a:fontRef idx="minor">
              <a:schemeClr val="tx1"/>
            </a:fontRef>
          </p:style>
        </p:cxnSp>
      </p:grpSp>
      <p:pic>
        <p:nvPicPr>
          <p:cNvPr id="7" name="Picture 6">
            <a:extLst>
              <a:ext uri="{FF2B5EF4-FFF2-40B4-BE49-F238E27FC236}">
                <a16:creationId xmlns:a16="http://schemas.microsoft.com/office/drawing/2014/main" id="{0C0E1B65-EA3F-21C6-D962-8C08A8E46270}"/>
              </a:ext>
            </a:extLst>
          </p:cNvPr>
          <p:cNvPicPr>
            <a:picLocks noChangeAspect="1"/>
          </p:cNvPicPr>
          <p:nvPr/>
        </p:nvPicPr>
        <p:blipFill>
          <a:blip r:embed="rId3"/>
          <a:stretch>
            <a:fillRect/>
          </a:stretch>
        </p:blipFill>
        <p:spPr>
          <a:xfrm>
            <a:off x="2448594" y="2292689"/>
            <a:ext cx="8693597" cy="3911801"/>
          </a:xfrm>
          <a:prstGeom prst="rect">
            <a:avLst/>
          </a:prstGeom>
        </p:spPr>
      </p:pic>
      <p:sp>
        <p:nvSpPr>
          <p:cNvPr id="17" name="TextBox 16">
            <a:extLst>
              <a:ext uri="{FF2B5EF4-FFF2-40B4-BE49-F238E27FC236}">
                <a16:creationId xmlns:a16="http://schemas.microsoft.com/office/drawing/2014/main" id="{763374E5-7352-0C3E-045F-B8E7C7F0215B}"/>
              </a:ext>
            </a:extLst>
          </p:cNvPr>
          <p:cNvSpPr txBox="1"/>
          <p:nvPr/>
        </p:nvSpPr>
        <p:spPr>
          <a:xfrm>
            <a:off x="3569233" y="6144790"/>
            <a:ext cx="6096000" cy="646331"/>
          </a:xfrm>
          <a:prstGeom prst="rect">
            <a:avLst/>
          </a:prstGeom>
          <a:noFill/>
        </p:spPr>
        <p:txBody>
          <a:bodyPr wrap="square">
            <a:spAutoFit/>
          </a:bodyPr>
          <a:lstStyle/>
          <a:p>
            <a:r>
              <a:rPr lang="en-US" dirty="0"/>
              <a:t>An optional reviewer within Kuali acknowledges the form; their signature is not included. </a:t>
            </a:r>
          </a:p>
        </p:txBody>
      </p:sp>
      <mc:AlternateContent xmlns:mc="http://schemas.openxmlformats.org/markup-compatibility/2006">
        <mc:Choice xmlns:p14="http://schemas.microsoft.com/office/powerpoint/2010/main" Requires="p14">
          <p:contentPart p14:bwMode="auto" r:id="rId4">
            <p14:nvContentPartPr>
              <p14:cNvPr id="19" name="Ink 18">
                <a:extLst>
                  <a:ext uri="{FF2B5EF4-FFF2-40B4-BE49-F238E27FC236}">
                    <a16:creationId xmlns:a16="http://schemas.microsoft.com/office/drawing/2014/main" id="{C8FE6573-FAC1-FE78-AF09-F17DEF378E59}"/>
                  </a:ext>
                </a:extLst>
              </p14:cNvPr>
              <p14:cNvContentPartPr/>
              <p14:nvPr/>
            </p14:nvContentPartPr>
            <p14:xfrm>
              <a:off x="2677393" y="3055827"/>
              <a:ext cx="565200" cy="47160"/>
            </p14:xfrm>
          </p:contentPart>
        </mc:Choice>
        <mc:Fallback>
          <p:pic>
            <p:nvPicPr>
              <p:cNvPr id="19" name="Ink 18">
                <a:extLst>
                  <a:ext uri="{FF2B5EF4-FFF2-40B4-BE49-F238E27FC236}">
                    <a16:creationId xmlns:a16="http://schemas.microsoft.com/office/drawing/2014/main" id="{C8FE6573-FAC1-FE78-AF09-F17DEF378E59}"/>
                  </a:ext>
                </a:extLst>
              </p:cNvPr>
              <p:cNvPicPr/>
              <p:nvPr/>
            </p:nvPicPr>
            <p:blipFill>
              <a:blip r:embed="rId5"/>
              <a:stretch>
                <a:fillRect/>
              </a:stretch>
            </p:blipFill>
            <p:spPr>
              <a:xfrm>
                <a:off x="2614753" y="2993187"/>
                <a:ext cx="690840" cy="1728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21" name="Ink 20">
                <a:extLst>
                  <a:ext uri="{FF2B5EF4-FFF2-40B4-BE49-F238E27FC236}">
                    <a16:creationId xmlns:a16="http://schemas.microsoft.com/office/drawing/2014/main" id="{2D7F0013-9221-4960-344D-A9A6CDC9F4B0}"/>
                  </a:ext>
                </a:extLst>
              </p14:cNvPr>
              <p14:cNvContentPartPr/>
              <p14:nvPr/>
            </p14:nvContentPartPr>
            <p14:xfrm>
              <a:off x="5473513" y="3073107"/>
              <a:ext cx="1143720" cy="720"/>
            </p14:xfrm>
          </p:contentPart>
        </mc:Choice>
        <mc:Fallback>
          <p:pic>
            <p:nvPicPr>
              <p:cNvPr id="21" name="Ink 20">
                <a:extLst>
                  <a:ext uri="{FF2B5EF4-FFF2-40B4-BE49-F238E27FC236}">
                    <a16:creationId xmlns:a16="http://schemas.microsoft.com/office/drawing/2014/main" id="{2D7F0013-9221-4960-344D-A9A6CDC9F4B0}"/>
                  </a:ext>
                </a:extLst>
              </p:cNvPr>
              <p:cNvPicPr/>
              <p:nvPr/>
            </p:nvPicPr>
            <p:blipFill>
              <a:blip r:embed="rId7"/>
              <a:stretch>
                <a:fillRect/>
              </a:stretch>
            </p:blipFill>
            <p:spPr>
              <a:xfrm>
                <a:off x="5410513" y="2947107"/>
                <a:ext cx="1269360" cy="2520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22" name="Ink 21">
                <a:extLst>
                  <a:ext uri="{FF2B5EF4-FFF2-40B4-BE49-F238E27FC236}">
                    <a16:creationId xmlns:a16="http://schemas.microsoft.com/office/drawing/2014/main" id="{BF36508A-0DAA-23BE-50A1-3C7D82ECF882}"/>
                  </a:ext>
                </a:extLst>
              </p14:cNvPr>
              <p14:cNvContentPartPr/>
              <p14:nvPr/>
            </p14:nvContentPartPr>
            <p14:xfrm>
              <a:off x="8329393" y="2966907"/>
              <a:ext cx="721440" cy="115560"/>
            </p14:xfrm>
          </p:contentPart>
        </mc:Choice>
        <mc:Fallback>
          <p:pic>
            <p:nvPicPr>
              <p:cNvPr id="22" name="Ink 21">
                <a:extLst>
                  <a:ext uri="{FF2B5EF4-FFF2-40B4-BE49-F238E27FC236}">
                    <a16:creationId xmlns:a16="http://schemas.microsoft.com/office/drawing/2014/main" id="{BF36508A-0DAA-23BE-50A1-3C7D82ECF882}"/>
                  </a:ext>
                </a:extLst>
              </p:cNvPr>
              <p:cNvPicPr/>
              <p:nvPr/>
            </p:nvPicPr>
            <p:blipFill>
              <a:blip r:embed="rId9"/>
              <a:stretch>
                <a:fillRect/>
              </a:stretch>
            </p:blipFill>
            <p:spPr>
              <a:xfrm>
                <a:off x="8266753" y="2904267"/>
                <a:ext cx="847080" cy="241200"/>
              </a:xfrm>
              <a:prstGeom prst="rect">
                <a:avLst/>
              </a:prstGeom>
            </p:spPr>
          </p:pic>
        </mc:Fallback>
      </mc:AlternateContent>
    </p:spTree>
    <p:custDataLst>
      <p:tags r:id="rId1"/>
    </p:custDataLst>
    <p:extLst>
      <p:ext uri="{BB962C8B-B14F-4D97-AF65-F5344CB8AC3E}">
        <p14:creationId xmlns:p14="http://schemas.microsoft.com/office/powerpoint/2010/main" val="4005935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686834" y="1153572"/>
            <a:ext cx="3200400" cy="4461163"/>
          </a:xfrm>
        </p:spPr>
        <p:txBody>
          <a:bodyPr>
            <a:normAutofit/>
          </a:bodyPr>
          <a:lstStyle/>
          <a:p>
            <a:r>
              <a:rPr lang="en-US">
                <a:solidFill>
                  <a:srgbClr val="FFFFFF"/>
                </a:solidFill>
              </a:rPr>
              <a:t>Questions?</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8" name="Picture 7">
            <a:extLst>
              <a:ext uri="{FF2B5EF4-FFF2-40B4-BE49-F238E27FC236}">
                <a16:creationId xmlns:a16="http://schemas.microsoft.com/office/drawing/2014/main" id="{259F9234-9A0F-4C02-B8C7-A0D5D256266A}"/>
              </a:ext>
            </a:extLst>
          </p:cNvPr>
          <p:cNvPicPr>
            <a:picLocks noChangeAspect="1"/>
          </p:cNvPicPr>
          <p:nvPr/>
        </p:nvPicPr>
        <p:blipFill>
          <a:blip r:embed="rId2"/>
          <a:stretch>
            <a:fillRect/>
          </a:stretch>
        </p:blipFill>
        <p:spPr>
          <a:xfrm>
            <a:off x="4880750" y="1161961"/>
            <a:ext cx="5529988" cy="4916241"/>
          </a:xfrm>
          <a:prstGeom prst="rect">
            <a:avLst/>
          </a:prstGeom>
        </p:spPr>
      </p:pic>
    </p:spTree>
    <p:extLst>
      <p:ext uri="{BB962C8B-B14F-4D97-AF65-F5344CB8AC3E}">
        <p14:creationId xmlns:p14="http://schemas.microsoft.com/office/powerpoint/2010/main" val="1179290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a:t>When should service ratings (SRs) be conducted?</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lstStyle/>
          <a:p>
            <a:pPr marL="514350" indent="-514350">
              <a:buFont typeface="+mj-lt"/>
              <a:buAutoNum type="arabicPeriod"/>
            </a:pPr>
            <a:r>
              <a:rPr lang="en-US" dirty="0"/>
              <a:t>Before the end of an initial or promotional working test period</a:t>
            </a:r>
          </a:p>
          <a:p>
            <a:pPr marL="514350" indent="-514350">
              <a:buFont typeface="+mj-lt"/>
              <a:buAutoNum type="arabicPeriod"/>
            </a:pPr>
            <a:r>
              <a:rPr lang="en-US" dirty="0"/>
              <a:t>Annually, by October 1st (annual increments are awarded on January 1st)</a:t>
            </a:r>
          </a:p>
          <a:p>
            <a:pPr marL="514350" indent="-514350">
              <a:buFont typeface="+mj-lt"/>
              <a:buAutoNum type="arabicPeriod"/>
            </a:pPr>
            <a:r>
              <a:rPr lang="en-US" dirty="0"/>
              <a:t>As needed:</a:t>
            </a:r>
          </a:p>
          <a:p>
            <a:pPr lvl="1"/>
            <a:r>
              <a:rPr lang="en-US" sz="2800" dirty="0"/>
              <a:t>To address specific performance issues</a:t>
            </a:r>
          </a:p>
          <a:p>
            <a:pPr lvl="1"/>
            <a:r>
              <a:rPr lang="en-US" sz="2800" dirty="0"/>
              <a:t>To recognize performance improvement</a:t>
            </a:r>
          </a:p>
          <a:p>
            <a:pPr lvl="1"/>
            <a:r>
              <a:rPr lang="en-US" sz="2800" dirty="0"/>
              <a:t>To restore an annual increase</a:t>
            </a:r>
          </a:p>
          <a:p>
            <a:pPr marL="0" indent="0">
              <a:buNone/>
            </a:pPr>
            <a:r>
              <a:rPr lang="en-US" dirty="0"/>
              <a:t>4. At such times as it is determined that the quality of service of an employee should be recorded; at the discretion of the supervisor</a:t>
            </a:r>
          </a:p>
          <a:p>
            <a:endParaRPr lang="en-US" dirty="0"/>
          </a:p>
        </p:txBody>
      </p:sp>
    </p:spTree>
    <p:extLst>
      <p:ext uri="{BB962C8B-B14F-4D97-AF65-F5344CB8AC3E}">
        <p14:creationId xmlns:p14="http://schemas.microsoft.com/office/powerpoint/2010/main" val="3086822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a:t>When do I prepare an annual evaluation?</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fontScale="77500" lnSpcReduction="20000"/>
          </a:bodyPr>
          <a:lstStyle/>
          <a:p>
            <a:r>
              <a:rPr lang="en-US"/>
              <a:t>August 1 to August 31: Supervisor prepares the performance appraisal (PA) by completing the form in Kuali.</a:t>
            </a:r>
          </a:p>
          <a:p>
            <a:endParaRPr lang="en-US"/>
          </a:p>
          <a:p>
            <a:r>
              <a:rPr lang="en-US"/>
              <a:t>September 1 to September 15: Designated command staff review and approve in Kuali. Make changes if necessary.</a:t>
            </a:r>
          </a:p>
          <a:p>
            <a:endParaRPr lang="en-US"/>
          </a:p>
          <a:p>
            <a:r>
              <a:rPr lang="en-US"/>
              <a:t>On or before September 15: Completed PA is sent to Labor Relations through Kuali for review. PA is returned to the supervisor to review with the employee.</a:t>
            </a:r>
          </a:p>
          <a:p>
            <a:endParaRPr lang="en-US"/>
          </a:p>
          <a:p>
            <a:r>
              <a:rPr lang="en-US"/>
              <a:t>Before October 1st, the supervisor and the employee review the PA and the employee signs it in Kuali. </a:t>
            </a:r>
          </a:p>
          <a:p>
            <a:endParaRPr lang="en-US"/>
          </a:p>
          <a:p>
            <a:r>
              <a:rPr lang="en-US"/>
              <a:t>The fully signed PA is processed within Kuali and filed in the official personnel record.   </a:t>
            </a:r>
          </a:p>
          <a:p>
            <a:endParaRPr lang="en-US"/>
          </a:p>
        </p:txBody>
      </p:sp>
    </p:spTree>
    <p:extLst>
      <p:ext uri="{BB962C8B-B14F-4D97-AF65-F5344CB8AC3E}">
        <p14:creationId xmlns:p14="http://schemas.microsoft.com/office/powerpoint/2010/main" val="2572170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a:t>Service Rating Process</a:t>
            </a:r>
          </a:p>
        </p:txBody>
      </p:sp>
      <p:graphicFrame>
        <p:nvGraphicFramePr>
          <p:cNvPr id="6" name="Content Placeholder 3">
            <a:extLst>
              <a:ext uri="{FF2B5EF4-FFF2-40B4-BE49-F238E27FC236}">
                <a16:creationId xmlns:a16="http://schemas.microsoft.com/office/drawing/2014/main" id="{9E7A6ADF-13A8-4AA0-8882-7301DF412161}"/>
              </a:ext>
            </a:extLst>
          </p:cNvPr>
          <p:cNvGraphicFramePr>
            <a:graphicFrameLocks noGrp="1"/>
          </p:cNvGraphicFramePr>
          <p:nvPr>
            <p:ph idx="1"/>
            <p:extLst>
              <p:ext uri="{D42A27DB-BD31-4B8C-83A1-F6EECF244321}">
                <p14:modId xmlns:p14="http://schemas.microsoft.com/office/powerpoint/2010/main" val="1626436984"/>
              </p:ext>
            </p:extLst>
          </p:nvPr>
        </p:nvGraphicFramePr>
        <p:xfrm>
          <a:off x="838200" y="1944158"/>
          <a:ext cx="9999133" cy="3559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4">
            <a:extLst>
              <a:ext uri="{FF2B5EF4-FFF2-40B4-BE49-F238E27FC236}">
                <a16:creationId xmlns:a16="http://schemas.microsoft.com/office/drawing/2014/main" id="{2A5E7755-DBAF-4DF9-BDF2-9B5CFF61FBED}"/>
              </a:ext>
            </a:extLst>
          </p:cNvPr>
          <p:cNvSpPr txBox="1"/>
          <p:nvPr/>
        </p:nvSpPr>
        <p:spPr>
          <a:xfrm>
            <a:off x="1100669" y="5604402"/>
            <a:ext cx="9685866"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1200" dirty="0">
                <a:latin typeface="Calibri" panose="020F0502020204030204" pitchFamily="34"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Employees should be reminded that their signature does not necessarily indicate approval or agreement with the rating, only that they have seen it. If an employee refuses to sign the rating, contact LR. </a:t>
            </a:r>
            <a:endParaRPr lang="en-US" sz="1400" dirty="0"/>
          </a:p>
        </p:txBody>
      </p:sp>
    </p:spTree>
    <p:extLst>
      <p:ext uri="{BB962C8B-B14F-4D97-AF65-F5344CB8AC3E}">
        <p14:creationId xmlns:p14="http://schemas.microsoft.com/office/powerpoint/2010/main" val="1353282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a:t>Purpose: Why do we do service ratings?</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fontScale="70000" lnSpcReduction="20000"/>
          </a:bodyPr>
          <a:lstStyle/>
          <a:p>
            <a:pPr>
              <a:lnSpc>
                <a:spcPct val="150000"/>
              </a:lnSpc>
            </a:pPr>
            <a:r>
              <a:rPr lang="en-US" sz="2400"/>
              <a:t>SRs are an opportunity for supervisors to provide employees with a knowledge of their performance over time.</a:t>
            </a:r>
          </a:p>
          <a:p>
            <a:pPr>
              <a:lnSpc>
                <a:spcPct val="150000"/>
              </a:lnSpc>
            </a:pPr>
            <a:r>
              <a:rPr lang="en-US" sz="2400"/>
              <a:t>The interview to discuss the SR with the employee should be private; enough time should be allotted for a real conversation.</a:t>
            </a:r>
          </a:p>
          <a:p>
            <a:pPr>
              <a:lnSpc>
                <a:spcPct val="150000"/>
              </a:lnSpc>
            </a:pPr>
            <a:r>
              <a:rPr lang="en-US" sz="2400"/>
              <a:t>This is the opportunity for the supervisor to:</a:t>
            </a:r>
          </a:p>
          <a:p>
            <a:pPr lvl="1">
              <a:lnSpc>
                <a:spcPct val="150000"/>
              </a:lnSpc>
              <a:buFont typeface="Courier New" panose="02070309020205020404" pitchFamily="49" charset="0"/>
              <a:buChar char="o"/>
            </a:pPr>
            <a:r>
              <a:rPr lang="en-US" sz="2000"/>
              <a:t>Identify strengths and/or areas of concern</a:t>
            </a:r>
          </a:p>
          <a:p>
            <a:pPr lvl="1">
              <a:lnSpc>
                <a:spcPct val="150000"/>
              </a:lnSpc>
              <a:buFont typeface="Courier New" panose="02070309020205020404" pitchFamily="49" charset="0"/>
              <a:buChar char="o"/>
            </a:pPr>
            <a:r>
              <a:rPr lang="en-US" sz="2000"/>
              <a:t>Clarify job expectation</a:t>
            </a:r>
          </a:p>
          <a:p>
            <a:pPr lvl="1">
              <a:lnSpc>
                <a:spcPct val="150000"/>
              </a:lnSpc>
              <a:buFont typeface="Courier New" panose="02070309020205020404" pitchFamily="49" charset="0"/>
              <a:buChar char="o"/>
            </a:pPr>
            <a:r>
              <a:rPr lang="en-US" sz="2000"/>
              <a:t>Coach and counsel</a:t>
            </a:r>
          </a:p>
          <a:p>
            <a:pPr lvl="1">
              <a:lnSpc>
                <a:spcPct val="150000"/>
              </a:lnSpc>
              <a:buFont typeface="Courier New" panose="02070309020205020404" pitchFamily="49" charset="0"/>
              <a:buChar char="o"/>
            </a:pPr>
            <a:r>
              <a:rPr lang="en-US" sz="2000"/>
              <a:t>Provide positive feedback for satisfactory performance</a:t>
            </a:r>
          </a:p>
          <a:p>
            <a:pPr lvl="1">
              <a:lnSpc>
                <a:spcPct val="150000"/>
              </a:lnSpc>
              <a:buFont typeface="Courier New" panose="02070309020205020404" pitchFamily="49" charset="0"/>
              <a:buChar char="o"/>
            </a:pPr>
            <a:r>
              <a:rPr lang="en-US" sz="2000"/>
              <a:t>Discuss problem areas with employees whose performance is less than good</a:t>
            </a:r>
          </a:p>
          <a:p>
            <a:pPr>
              <a:lnSpc>
                <a:spcPct val="150000"/>
              </a:lnSpc>
              <a:buFont typeface="Wingdings" panose="05000000000000000000" pitchFamily="2" charset="2"/>
              <a:buChar char="Ø"/>
            </a:pPr>
            <a:r>
              <a:rPr lang="en-US" sz="2400"/>
              <a:t>Remember to provide specific examples rather than speaking in general terms.</a:t>
            </a:r>
          </a:p>
          <a:p>
            <a:pPr marL="0" indent="0">
              <a:lnSpc>
                <a:spcPct val="150000"/>
              </a:lnSpc>
              <a:buNone/>
            </a:pPr>
            <a:endParaRPr lang="en-US"/>
          </a:p>
          <a:p>
            <a:endParaRPr lang="en-US"/>
          </a:p>
        </p:txBody>
      </p:sp>
    </p:spTree>
    <p:extLst>
      <p:ext uri="{BB962C8B-B14F-4D97-AF65-F5344CB8AC3E}">
        <p14:creationId xmlns:p14="http://schemas.microsoft.com/office/powerpoint/2010/main" val="3108514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a:t>Service Rating Interview</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000"/>
              <a:t>Opportunity for the manager to:</a:t>
            </a:r>
          </a:p>
          <a:p>
            <a:pPr lvl="1">
              <a:lnSpc>
                <a:spcPct val="150000"/>
              </a:lnSpc>
              <a:buFont typeface="Courier New" panose="02070309020205020404" pitchFamily="49" charset="0"/>
              <a:buChar char="o"/>
            </a:pPr>
            <a:r>
              <a:rPr lang="en-US" sz="1600"/>
              <a:t>Set goals for the upcoming year</a:t>
            </a:r>
          </a:p>
          <a:p>
            <a:pPr lvl="1">
              <a:lnSpc>
                <a:spcPct val="150000"/>
              </a:lnSpc>
              <a:buFont typeface="Courier New" panose="02070309020205020404" pitchFamily="49" charset="0"/>
              <a:buChar char="o"/>
            </a:pPr>
            <a:r>
              <a:rPr lang="en-US" sz="1600"/>
              <a:t>Review goals met for past evaluation year</a:t>
            </a:r>
          </a:p>
          <a:p>
            <a:pPr lvl="1">
              <a:lnSpc>
                <a:spcPct val="150000"/>
              </a:lnSpc>
              <a:buFont typeface="Courier New" panose="02070309020205020404" pitchFamily="49" charset="0"/>
              <a:buChar char="o"/>
            </a:pPr>
            <a:r>
              <a:rPr lang="en-US" sz="1600"/>
              <a:t>Provide positive feedback and communicate areas of improvement</a:t>
            </a:r>
          </a:p>
          <a:p>
            <a:pPr>
              <a:lnSpc>
                <a:spcPct val="150000"/>
              </a:lnSpc>
            </a:pPr>
            <a:r>
              <a:rPr lang="en-US" sz="2000"/>
              <a:t>Opportunity for the employee to:</a:t>
            </a:r>
          </a:p>
          <a:p>
            <a:pPr lvl="1">
              <a:lnSpc>
                <a:spcPct val="150000"/>
              </a:lnSpc>
              <a:buFont typeface="Courier New" panose="02070309020205020404" pitchFamily="49" charset="0"/>
              <a:buChar char="o"/>
            </a:pPr>
            <a:r>
              <a:rPr lang="en-US" sz="1500"/>
              <a:t>Ask their supervisor for tips or other guidance on how to be successful in their position</a:t>
            </a:r>
          </a:p>
          <a:p>
            <a:pPr lvl="1">
              <a:lnSpc>
                <a:spcPct val="150000"/>
              </a:lnSpc>
              <a:buFont typeface="Courier New" panose="02070309020205020404" pitchFamily="49" charset="0"/>
              <a:buChar char="o"/>
            </a:pPr>
            <a:r>
              <a:rPr lang="en-US" sz="1500"/>
              <a:t>Ask how to progress through the ranks of the department</a:t>
            </a:r>
          </a:p>
          <a:p>
            <a:pPr>
              <a:lnSpc>
                <a:spcPct val="150000"/>
              </a:lnSpc>
              <a:buFont typeface="Wingdings" panose="05000000000000000000" pitchFamily="2" charset="2"/>
              <a:buChar char="Ø"/>
            </a:pPr>
            <a:r>
              <a:rPr lang="en-US" sz="2000"/>
              <a:t>Reminder: always conduct in private</a:t>
            </a:r>
          </a:p>
          <a:p>
            <a:endParaRPr lang="en-US"/>
          </a:p>
        </p:txBody>
      </p:sp>
    </p:spTree>
    <p:extLst>
      <p:ext uri="{BB962C8B-B14F-4D97-AF65-F5344CB8AC3E}">
        <p14:creationId xmlns:p14="http://schemas.microsoft.com/office/powerpoint/2010/main" val="1553603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a:t>Service Rating vs. Discipline</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fontScale="92500"/>
          </a:bodyPr>
          <a:lstStyle/>
          <a:p>
            <a:pPr marL="0" indent="0">
              <a:lnSpc>
                <a:spcPct val="150000"/>
              </a:lnSpc>
              <a:buNone/>
            </a:pPr>
            <a:r>
              <a:rPr lang="en-US" sz="2000"/>
              <a:t>Service ratings are not discipline and should not be used as a punitive tool. Discipline should be handled at the time of the incident, not the annual service rating.</a:t>
            </a:r>
          </a:p>
          <a:p>
            <a:pPr>
              <a:lnSpc>
                <a:spcPct val="150000"/>
              </a:lnSpc>
            </a:pPr>
            <a:r>
              <a:rPr lang="en-US" sz="2000"/>
              <a:t>Instead, service ratings:</a:t>
            </a:r>
          </a:p>
          <a:p>
            <a:pPr lvl="1">
              <a:lnSpc>
                <a:spcPct val="150000"/>
              </a:lnSpc>
              <a:buFont typeface="Courier New" panose="02070309020205020404" pitchFamily="49" charset="0"/>
              <a:buChar char="o"/>
            </a:pPr>
            <a:r>
              <a:rPr lang="en-US" sz="1600"/>
              <a:t>Serve as a written culmination of on-going feedback and observations documented throughout the evaluation period</a:t>
            </a:r>
          </a:p>
          <a:p>
            <a:pPr lvl="1">
              <a:lnSpc>
                <a:spcPct val="150000"/>
              </a:lnSpc>
              <a:buFont typeface="Courier New" panose="02070309020205020404" pitchFamily="49" charset="0"/>
              <a:buChar char="o"/>
            </a:pPr>
            <a:r>
              <a:rPr lang="en-US" sz="1600"/>
              <a:t>May be used to point out areas of weakness and to counsel on corrective action</a:t>
            </a:r>
          </a:p>
          <a:p>
            <a:pPr lvl="1">
              <a:lnSpc>
                <a:spcPct val="150000"/>
              </a:lnSpc>
              <a:buFont typeface="Courier New" panose="02070309020205020404" pitchFamily="49" charset="0"/>
              <a:buChar char="o"/>
            </a:pPr>
            <a:r>
              <a:rPr lang="en-US" sz="1600"/>
              <a:t>Final outcome should not come as a surprise to employee</a:t>
            </a:r>
          </a:p>
          <a:p>
            <a:pPr>
              <a:lnSpc>
                <a:spcPct val="150000"/>
              </a:lnSpc>
            </a:pPr>
            <a:r>
              <a:rPr lang="en-US" sz="2000"/>
              <a:t>However, progressive discipline may be warranted when:</a:t>
            </a:r>
          </a:p>
          <a:p>
            <a:pPr lvl="1">
              <a:lnSpc>
                <a:spcPct val="150000"/>
              </a:lnSpc>
              <a:buFont typeface="Courier New" panose="02070309020205020404" pitchFamily="49" charset="0"/>
              <a:buChar char="o"/>
            </a:pPr>
            <a:r>
              <a:rPr lang="en-US" sz="1500"/>
              <a:t>There are performance problems, attendance problems, misconduct, or issues and must be addressed in a timely manner</a:t>
            </a:r>
          </a:p>
          <a:p>
            <a:pPr lvl="1">
              <a:lnSpc>
                <a:spcPct val="150000"/>
              </a:lnSpc>
              <a:buFont typeface="Courier New" panose="02070309020205020404" pitchFamily="49" charset="0"/>
              <a:buChar char="o"/>
            </a:pPr>
            <a:r>
              <a:rPr lang="en-US" sz="1500"/>
              <a:t>Should discipline be issued, it may be used to support “less than good” ratings in the evaluation; however, it is a separate process</a:t>
            </a:r>
            <a:endParaRPr lang="en-US" sz="2000"/>
          </a:p>
          <a:p>
            <a:endParaRPr lang="en-US"/>
          </a:p>
        </p:txBody>
      </p:sp>
    </p:spTree>
    <p:extLst>
      <p:ext uri="{BB962C8B-B14F-4D97-AF65-F5344CB8AC3E}">
        <p14:creationId xmlns:p14="http://schemas.microsoft.com/office/powerpoint/2010/main" val="1115359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a:t>What do I put in a service rating?</a:t>
            </a:r>
            <a:br>
              <a:rPr lang="en-US"/>
            </a:br>
            <a:r>
              <a:rPr lang="en-US" sz="2400"/>
              <a:t>Evaluating Performance-Supervisor Best Practices</a:t>
            </a:r>
            <a:endParaRPr lang="en-US"/>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913842"/>
          </a:xfrm>
        </p:spPr>
        <p:txBody>
          <a:bodyPr>
            <a:normAutofit fontScale="92500" lnSpcReduction="20000"/>
          </a:bodyPr>
          <a:lstStyle/>
          <a:p>
            <a:pPr>
              <a:lnSpc>
                <a:spcPct val="150000"/>
              </a:lnSpc>
            </a:pPr>
            <a:r>
              <a:rPr lang="en-US" sz="2000"/>
              <a:t>Supervisors should evaluate regularly and avoid only providing feedback annually</a:t>
            </a:r>
          </a:p>
          <a:p>
            <a:pPr lvl="1">
              <a:lnSpc>
                <a:spcPct val="150000"/>
              </a:lnSpc>
              <a:buFont typeface="Courier New" panose="02070309020205020404" pitchFamily="49" charset="0"/>
              <a:buChar char="o"/>
            </a:pPr>
            <a:r>
              <a:rPr lang="en-US" sz="1600"/>
              <a:t>Coach and counsel</a:t>
            </a:r>
          </a:p>
          <a:p>
            <a:pPr lvl="1">
              <a:lnSpc>
                <a:spcPct val="150000"/>
              </a:lnSpc>
              <a:buFont typeface="Courier New" panose="02070309020205020404" pitchFamily="49" charset="0"/>
              <a:buChar char="o"/>
            </a:pPr>
            <a:r>
              <a:rPr lang="en-US" sz="1600"/>
              <a:t>Positive and constructive feedback</a:t>
            </a:r>
          </a:p>
          <a:p>
            <a:pPr lvl="1">
              <a:lnSpc>
                <a:spcPct val="150000"/>
              </a:lnSpc>
              <a:buFont typeface="Courier New" panose="02070309020205020404" pitchFamily="49" charset="0"/>
              <a:buChar char="o"/>
            </a:pPr>
            <a:r>
              <a:rPr lang="en-US" sz="1600"/>
              <a:t>Allow a space for employees to approach with questions or feedback</a:t>
            </a:r>
          </a:p>
          <a:p>
            <a:pPr lvl="1">
              <a:lnSpc>
                <a:spcPct val="150000"/>
              </a:lnSpc>
              <a:buFont typeface="Courier New" panose="02070309020205020404" pitchFamily="49" charset="0"/>
              <a:buChar char="o"/>
            </a:pPr>
            <a:r>
              <a:rPr lang="en-US" sz="1600"/>
              <a:t>Model behavior</a:t>
            </a:r>
          </a:p>
          <a:p>
            <a:pPr lvl="1">
              <a:lnSpc>
                <a:spcPct val="150000"/>
              </a:lnSpc>
              <a:buFont typeface="Courier New" panose="02070309020205020404" pitchFamily="49" charset="0"/>
              <a:buChar char="o"/>
            </a:pPr>
            <a:r>
              <a:rPr lang="en-US" sz="1600"/>
              <a:t>Fair and impartial with evaluations</a:t>
            </a:r>
          </a:p>
          <a:p>
            <a:pPr lvl="1">
              <a:lnSpc>
                <a:spcPct val="150000"/>
              </a:lnSpc>
              <a:buFont typeface="Courier New" panose="02070309020205020404" pitchFamily="49" charset="0"/>
              <a:buChar char="o"/>
            </a:pPr>
            <a:r>
              <a:rPr lang="en-US" sz="1600"/>
              <a:t>Consistent in addressing performance</a:t>
            </a:r>
          </a:p>
          <a:p>
            <a:pPr>
              <a:lnSpc>
                <a:spcPct val="150000"/>
              </a:lnSpc>
            </a:pPr>
            <a:r>
              <a:rPr lang="en-US" sz="2000"/>
              <a:t>Avoid making comments in the service rating that are inconsistent with the rating</a:t>
            </a:r>
          </a:p>
          <a:p>
            <a:pPr>
              <a:lnSpc>
                <a:spcPct val="150000"/>
              </a:lnSpc>
            </a:pPr>
            <a:r>
              <a:rPr lang="en-US" sz="2000"/>
              <a:t>Service rating interviews:</a:t>
            </a:r>
          </a:p>
          <a:p>
            <a:pPr lvl="1">
              <a:lnSpc>
                <a:spcPct val="150000"/>
              </a:lnSpc>
              <a:buFont typeface="Courier New" panose="02070309020205020404" pitchFamily="49" charset="0"/>
              <a:buChar char="o"/>
            </a:pPr>
            <a:r>
              <a:rPr lang="en-US" sz="1500"/>
              <a:t>Should not be the first employee learns of problems</a:t>
            </a:r>
          </a:p>
          <a:p>
            <a:pPr lvl="1">
              <a:lnSpc>
                <a:spcPct val="150000"/>
              </a:lnSpc>
              <a:buFont typeface="Courier New" panose="02070309020205020404" pitchFamily="49" charset="0"/>
              <a:buChar char="o"/>
            </a:pPr>
            <a:r>
              <a:rPr lang="en-US" sz="1500"/>
              <a:t>Should be a review of conversations that have already taken place throughout the evaluation period</a:t>
            </a:r>
          </a:p>
          <a:p>
            <a:pPr>
              <a:lnSpc>
                <a:spcPct val="150000"/>
              </a:lnSpc>
            </a:pPr>
            <a:r>
              <a:rPr lang="en-US" sz="1900"/>
              <a:t>If discipline has been issued during the evaluation period, it should be reflected in the service rating</a:t>
            </a:r>
          </a:p>
        </p:txBody>
      </p:sp>
    </p:spTree>
    <p:extLst>
      <p:ext uri="{BB962C8B-B14F-4D97-AF65-F5344CB8AC3E}">
        <p14:creationId xmlns:p14="http://schemas.microsoft.com/office/powerpoint/2010/main" val="32948482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5"/>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ff8a8dc-d1e5-484a-b122-a448e3d20680" xsi:nil="true"/>
    <lcf76f155ced4ddcb4097134ff3c332f xmlns="44532c39-080d-4441-b137-12d13366d21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B99A4EAA07E64CB65F76D5307B0D14" ma:contentTypeVersion="15" ma:contentTypeDescription="Create a new document." ma:contentTypeScope="" ma:versionID="6e3d9a0819f7747381c0fdae009f255f">
  <xsd:schema xmlns:xsd="http://www.w3.org/2001/XMLSchema" xmlns:xs="http://www.w3.org/2001/XMLSchema" xmlns:p="http://schemas.microsoft.com/office/2006/metadata/properties" xmlns:ns2="44532c39-080d-4441-b137-12d13366d212" xmlns:ns3="4ff8a8dc-d1e5-484a-b122-a448e3d20680" targetNamespace="http://schemas.microsoft.com/office/2006/metadata/properties" ma:root="true" ma:fieldsID="d7b03c25bbfd80b3fdee0998b315d8b0" ns2:_="" ns3:_="">
    <xsd:import namespace="44532c39-080d-4441-b137-12d13366d212"/>
    <xsd:import namespace="4ff8a8dc-d1e5-484a-b122-a448e3d206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532c39-080d-4441-b137-12d13366d2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0e6962ab-0744-46a3-9e0f-3fe952fbdfd0"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f8a8dc-d1e5-484a-b122-a448e3d2068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689373f2-b82e-4ed9-b9a9-a4df6e519d2c}" ma:internalName="TaxCatchAll" ma:showField="CatchAllData" ma:web="4ff8a8dc-d1e5-484a-b122-a448e3d206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B2160B-EF5F-4135-BCFC-0992AAF20A75}">
  <ds:schemaRefs>
    <ds:schemaRef ds:uri="http://schemas.microsoft.com/sharepoint/v3/contenttype/forms"/>
  </ds:schemaRefs>
</ds:datastoreItem>
</file>

<file path=customXml/itemProps2.xml><?xml version="1.0" encoding="utf-8"?>
<ds:datastoreItem xmlns:ds="http://schemas.openxmlformats.org/officeDocument/2006/customXml" ds:itemID="{51D0BB16-BD45-4940-A79D-4D1ED59D70B8}">
  <ds:schemaRefs>
    <ds:schemaRef ds:uri="http://schemas.microsoft.com/office/2006/documentManagement/types"/>
    <ds:schemaRef ds:uri="http://schemas.microsoft.com/office/infopath/2007/PartnerControls"/>
    <ds:schemaRef ds:uri="http://purl.org/dc/terms/"/>
    <ds:schemaRef ds:uri="http://purl.org/dc/elements/1.1/"/>
    <ds:schemaRef ds:uri="http://purl.org/dc/dcmitype/"/>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247AAD5-8044-48F9-877D-87A459FD1241}"/>
</file>

<file path=docMetadata/LabelInfo.xml><?xml version="1.0" encoding="utf-8"?>
<clbl:labelList xmlns:clbl="http://schemas.microsoft.com/office/2020/mipLabelMetadata">
  <clbl:label id="{17f1a87e-2a25-4eaa-b9df-9d439034b080}" enabled="0" method="" siteId="{17f1a87e-2a25-4eaa-b9df-9d439034b080}" removed="1"/>
</clbl:labelList>
</file>

<file path=docProps/app.xml><?xml version="1.0" encoding="utf-8"?>
<Properties xmlns="http://schemas.openxmlformats.org/officeDocument/2006/extended-properties" xmlns:vt="http://schemas.openxmlformats.org/officeDocument/2006/docPropsVTypes">
  <Template/>
  <TotalTime>27</TotalTime>
  <Words>1731</Words>
  <Application>Microsoft Office PowerPoint</Application>
  <PresentationFormat>Widescreen</PresentationFormat>
  <Paragraphs>154</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Aptos</vt:lpstr>
      <vt:lpstr>Arial</vt:lpstr>
      <vt:lpstr>Calibri</vt:lpstr>
      <vt:lpstr>Calibri Light</vt:lpstr>
      <vt:lpstr>Courier New</vt:lpstr>
      <vt:lpstr>Wingdings</vt:lpstr>
      <vt:lpstr>Office Theme</vt:lpstr>
      <vt:lpstr>Classified Service Ratings NP-2 Maintenance and Service</vt:lpstr>
      <vt:lpstr>What is a Service Rating?</vt:lpstr>
      <vt:lpstr>When should service ratings (SRs) be conducted?</vt:lpstr>
      <vt:lpstr>When do I prepare an annual evaluation?</vt:lpstr>
      <vt:lpstr>Service Rating Process</vt:lpstr>
      <vt:lpstr>Purpose: Why do we do service ratings?</vt:lpstr>
      <vt:lpstr>Service Rating Interview</vt:lpstr>
      <vt:lpstr>Service Rating vs. Discipline</vt:lpstr>
      <vt:lpstr>What do I put in a service rating? Evaluating Performance-Supervisor Best Practices</vt:lpstr>
      <vt:lpstr>Service Rating Initial Working Test Period</vt:lpstr>
      <vt:lpstr>Service Rating Promotional Working Test Period</vt:lpstr>
      <vt:lpstr>Service Rating Working Test Period Extensions</vt:lpstr>
      <vt:lpstr>Points for filling out the form</vt:lpstr>
      <vt:lpstr>Service Rating </vt:lpstr>
      <vt:lpstr>Service Rating </vt:lpstr>
      <vt:lpstr>Service Rating </vt:lpstr>
      <vt:lpstr>Service Rating </vt:lpstr>
      <vt:lpstr>Service Rating Consequences of “Less Than Satisfactory” and “Unsatisfactory” ratings</vt:lpstr>
      <vt:lpstr>Service Rating “Less Than Good” Performance</vt:lpstr>
      <vt:lpstr>Service Rating Evaluating Attendance</vt:lpstr>
      <vt:lpstr>Service Rating </vt:lpstr>
      <vt:lpstr>Overall Rating</vt:lpstr>
      <vt:lpstr>“Fair” or “Unsatisfactory” Ratings</vt:lpstr>
      <vt:lpstr>Service Rating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Classified Performance Appraisals NP-3 Administrative Clerical</dc:title>
  <dc:creator>Priscilla Eang</dc:creator>
  <cp:lastModifiedBy>Ramsey, Jayden</cp:lastModifiedBy>
  <cp:revision>1</cp:revision>
  <dcterms:created xsi:type="dcterms:W3CDTF">2020-09-09T14:07:22Z</dcterms:created>
  <dcterms:modified xsi:type="dcterms:W3CDTF">2025-08-14T18:11:59Z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0x01010089B99A4EAA07E64CB65F76D5307B0D14</vt:lpwstr>
  </property>
  <property fmtid="{D5CDD505-2E9C-101B-9397-08002B2CF9AE}" pid="3" name="Order">
    <vt:r8>416400</vt:r8>
  </property>
  <property fmtid="{D5CDD505-2E9C-101B-9397-08002B2CF9AE}" pid="4" name="ArticulateGUID">
    <vt:lpwstr>E1ABF6B6-5676-4A79-8485-AE53F6C6730D</vt:lpwstr>
  </property>
  <property fmtid="{D5CDD505-2E9C-101B-9397-08002B2CF9AE}" pid="5" name="ArticulatePath">
    <vt:lpwstr>https://uconn.sharepoint.com/sites/hr-teams/employee-relations/Shared Documents/Classified Performance Evaluations/NP-2 Classifed Service Rating Training (revised and approved by KAH 8.11.2021)</vt:lpwstr>
  </property>
</Properties>
</file>